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17"/>
  </p:notesMasterIdLst>
  <p:sldIdLst>
    <p:sldId id="286" r:id="rId5"/>
    <p:sldId id="287" r:id="rId6"/>
    <p:sldId id="285" r:id="rId7"/>
    <p:sldId id="291" r:id="rId8"/>
    <p:sldId id="284" r:id="rId9"/>
    <p:sldId id="283" r:id="rId10"/>
    <p:sldId id="282" r:id="rId11"/>
    <p:sldId id="292" r:id="rId12"/>
    <p:sldId id="281" r:id="rId13"/>
    <p:sldId id="288" r:id="rId14"/>
    <p:sldId id="289" r:id="rId15"/>
    <p:sldId id="290" r:id="rId16"/>
  </p:sldIdLst>
  <p:sldSz cx="10058400" cy="7315200"/>
  <p:notesSz cx="7010400" cy="9296400"/>
  <p:embeddedFontLst>
    <p:embeddedFont>
      <p:font typeface="My Own Topher" panose="020B0604020202020204" charset="0"/>
      <p:regular r:id="rId18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95300" indent="-381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92188" indent="-777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489075" indent="-1174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984375" indent="-155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00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50" y="54"/>
      </p:cViewPr>
      <p:guideLst>
        <p:guide orient="horz" pos="2304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404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1.fntdata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5EA453E-1901-4342-B874-B2D248A56D7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89700DB-ED24-4E53-B45E-ADBEF06D3F4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A8C8F13-E3ED-49DB-B744-7AA179CABAA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8075" y="696913"/>
            <a:ext cx="479425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27A43D89-EDEA-4A3C-B390-89433A3F617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9965DE2B-77E1-4FA8-A013-53B8B11E186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75C48E28-E669-403E-B5D4-A331A3A926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258C131-1680-4807-AD94-D849299D627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1pPr>
    <a:lvl2pPr marL="4953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2pPr>
    <a:lvl3pPr marL="99218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3pPr>
    <a:lvl4pPr marL="148907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4pPr>
    <a:lvl5pPr marL="198437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5pPr>
    <a:lvl6pPr marL="2481910" algn="l" defTabSz="9927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78292" algn="l" defTabSz="9927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74674" algn="l" defTabSz="9927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71056" algn="l" defTabSz="9927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0E441777-F4F5-41AC-9192-66161E510A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F30FB18-3903-4791-B004-017DF03AAFEE}" type="slidenum">
              <a:rPr lang="en-US" altLang="en-US" sz="1200"/>
              <a:pPr>
                <a:spcBef>
                  <a:spcPct val="0"/>
                </a:spcBef>
              </a:pPr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A7B73E7B-A871-4DF7-A21A-8C6A67C43C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CB90FF45-67C3-44D4-9706-15813ADFFD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Hook your reader:</a:t>
            </a:r>
          </a:p>
          <a:p>
            <a:pPr eaLnBrk="1" hangingPunct="1"/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Tell an interesting fact.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Ask the reader a question.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Use an animal sound.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38CF3DCB-CD2B-43DA-BDCE-4F0313CB47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C19380-BC31-44C4-BF7A-03A3785B7B4A}" type="slidenum">
              <a:rPr lang="en-US" altLang="en-US" sz="1200"/>
              <a:pPr>
                <a:spcBef>
                  <a:spcPct val="0"/>
                </a:spcBef>
              </a:pPr>
              <a:t>11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B331CEE8-8A05-4828-9FFB-5E0838AB05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C5BCD0B6-4299-4D50-9B29-5E383D5A66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Hook your reader:</a:t>
            </a:r>
          </a:p>
          <a:p>
            <a:pPr eaLnBrk="1" hangingPunct="1"/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Tell an interesting fact.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Ask the reader a question.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Use an animal sound.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3A7EFB7B-E6AE-40EC-B6DB-EA7A5E095E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7014F2-7900-4F61-B061-85ACCE78D311}" type="slidenum">
              <a:rPr lang="en-US" altLang="en-US" sz="1200"/>
              <a:pPr>
                <a:spcBef>
                  <a:spcPct val="0"/>
                </a:spcBef>
              </a:pPr>
              <a:t>12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002949E1-3EEB-4A9A-A83D-3295293945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85748940-EF42-4974-A91A-6DC794766C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Hook your reader:</a:t>
            </a:r>
          </a:p>
          <a:p>
            <a:pPr eaLnBrk="1" hangingPunct="1"/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Tell an interesting fact.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Ask the reader a question.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Use an animal sound.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6D1184A5-706D-455D-B59E-16E74F5D2E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00EEADA-C245-4E05-A4F0-98D32E694F38}" type="slidenum">
              <a:rPr lang="en-US" altLang="en-US" sz="1200"/>
              <a:pPr>
                <a:spcBef>
                  <a:spcPct val="0"/>
                </a:spcBef>
              </a:pPr>
              <a:t>2</a:t>
            </a:fld>
            <a:endParaRPr lang="en-US" altLang="en-US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5ACCC611-A400-48E4-A592-CA864710AF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BDBE298-59C5-4BB8-980C-A3FD88B60F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Hook your reader:</a:t>
            </a:r>
          </a:p>
          <a:p>
            <a:pPr eaLnBrk="1" hangingPunct="1"/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Tell an interesting fact.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Ask the reader a question.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Use an animal sound.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C34373BD-4ED9-42C3-95F0-2451CE21F0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FEBD39-E216-43B6-82E9-337AB9D3C3DF}" type="slidenum">
              <a:rPr lang="en-US" altLang="en-US" sz="1200"/>
              <a:pPr>
                <a:spcBef>
                  <a:spcPct val="0"/>
                </a:spcBef>
              </a:pPr>
              <a:t>3</a:t>
            </a:fld>
            <a:endParaRPr lang="en-US" altLang="en-US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7531934F-C235-4496-9EA6-9EF8FB83FA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0FC310BE-B6A5-40C5-A8EF-CC017F0C10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Hook your reader:</a:t>
            </a:r>
          </a:p>
          <a:p>
            <a:pPr eaLnBrk="1" hangingPunct="1"/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Tell an interesting fact.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Ask the reader a question.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Use an animal sound.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38E8D530-FCC2-41E3-AA4C-C2D3BFBE11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26CE4A2-186B-44EA-82FD-0ABB7585F674}" type="slidenum">
              <a:rPr lang="en-US" altLang="en-US" sz="1200"/>
              <a:pPr>
                <a:spcBef>
                  <a:spcPct val="0"/>
                </a:spcBef>
              </a:pPr>
              <a:t>4</a:t>
            </a:fld>
            <a:endParaRPr lang="en-US" altLang="en-US" sz="12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29A44AD9-BD1F-49EA-B6C4-7E80FEBA7A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68CF09BC-6B5A-4D1C-8BD4-C1E44AAAC5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Hook your reader:</a:t>
            </a:r>
          </a:p>
          <a:p>
            <a:pPr eaLnBrk="1" hangingPunct="1"/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Tell an interesting fact.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Ask the reader a question.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Use an animal sound.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782497DF-30DF-4A6D-A782-E4C947353E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3E84B6-145F-4685-B533-492D4BC3F6C8}" type="slidenum">
              <a:rPr lang="en-US" altLang="en-US" sz="1200"/>
              <a:pPr>
                <a:spcBef>
                  <a:spcPct val="0"/>
                </a:spcBef>
              </a:pPr>
              <a:t>5</a:t>
            </a:fld>
            <a:endParaRPr lang="en-US" altLang="en-US" sz="12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35F027A9-19C4-4C24-A523-138C7DB95D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61849F50-3B45-4B7C-B92B-B74B1E212B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Hook your reader:</a:t>
            </a:r>
          </a:p>
          <a:p>
            <a:pPr eaLnBrk="1" hangingPunct="1"/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Tell an interesting fact.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Ask the reader a question.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Use an animal sound.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C929510C-0936-4758-9135-D90CEFDFD5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4AB95C-FA92-470B-BE00-0CA0C53BC09F}" type="slidenum">
              <a:rPr lang="en-US" altLang="en-US" sz="1200"/>
              <a:pPr>
                <a:spcBef>
                  <a:spcPct val="0"/>
                </a:spcBef>
              </a:pPr>
              <a:t>6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0D6617AF-7E14-44FC-A7D3-D3C4F3281A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03731B81-FD37-4132-84FB-49832C3C96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Hook your reader:</a:t>
            </a:r>
          </a:p>
          <a:p>
            <a:pPr eaLnBrk="1" hangingPunct="1"/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Tell an interesting fact.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Ask the reader a question.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Use an animal sound.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7E9C6E95-651D-4EAE-8C26-BB759CF1F8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65337E-0E85-4ABD-B83F-9C57B5B74572}" type="slidenum">
              <a:rPr lang="en-US" altLang="en-US" sz="1200"/>
              <a:pPr>
                <a:spcBef>
                  <a:spcPct val="0"/>
                </a:spcBef>
              </a:pPr>
              <a:t>7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0E5098EA-5FF3-4E8D-A76F-5FA15230F9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88B291B0-B06F-439E-A6E5-968CA50C3B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Hook your reader:</a:t>
            </a:r>
          </a:p>
          <a:p>
            <a:pPr eaLnBrk="1" hangingPunct="1"/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Tell an interesting fact.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Ask the reader a question.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Use an animal sound.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E7650E81-2C2D-4408-BCD6-122B6B1D1B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98EDBA-2043-4E37-B02A-D8EAAF70539C}" type="slidenum">
              <a:rPr lang="en-US" altLang="en-US" sz="1200"/>
              <a:pPr>
                <a:spcBef>
                  <a:spcPct val="0"/>
                </a:spcBef>
              </a:pPr>
              <a:t>9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8365000B-533B-4088-8D87-591205133C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D539F96B-B40B-4ED5-B35D-8BCE1AB345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Hook your reader:</a:t>
            </a:r>
          </a:p>
          <a:p>
            <a:pPr eaLnBrk="1" hangingPunct="1"/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Tell an interesting fact.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Ask the reader a question.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Use an animal sound.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BF97E2B4-6B0F-4FA6-9910-705DD028C2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6771675-C604-46B3-A26F-0B38C9BF204A}" type="slidenum">
              <a:rPr lang="en-US" altLang="en-US" sz="1200"/>
              <a:pPr>
                <a:spcBef>
                  <a:spcPct val="0"/>
                </a:spcBef>
              </a:pPr>
              <a:t>10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0329C3A4-CD65-4787-974C-1E251BF30A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0BC1992B-055A-425E-A656-C5FA29F0A5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Hook your reader:</a:t>
            </a:r>
          </a:p>
          <a:p>
            <a:pPr eaLnBrk="1" hangingPunct="1"/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Tell an interesting fact.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Ask the reader a question.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>
                <a:latin typeface="Arial" panose="020B0604020202020204" pitchFamily="34" charset="0"/>
              </a:rPr>
              <a:t>Use an animal sound.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272454"/>
            <a:ext cx="8549640" cy="1568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145280"/>
            <a:ext cx="7040880" cy="1869440"/>
          </a:xfrm>
        </p:spPr>
        <p:txBody>
          <a:bodyPr/>
          <a:lstStyle>
            <a:lvl1pPr marL="0" indent="0" algn="ctr">
              <a:buNone/>
              <a:defRPr/>
            </a:lvl1pPr>
            <a:lvl2pPr marL="496382" indent="0" algn="ctr">
              <a:buNone/>
              <a:defRPr/>
            </a:lvl2pPr>
            <a:lvl3pPr marL="992764" indent="0" algn="ctr">
              <a:buNone/>
              <a:defRPr/>
            </a:lvl3pPr>
            <a:lvl4pPr marL="1489146" indent="0" algn="ctr">
              <a:buNone/>
              <a:defRPr/>
            </a:lvl4pPr>
            <a:lvl5pPr marL="1985528" indent="0" algn="ctr">
              <a:buNone/>
              <a:defRPr/>
            </a:lvl5pPr>
            <a:lvl6pPr marL="2481910" indent="0" algn="ctr">
              <a:buNone/>
              <a:defRPr/>
            </a:lvl6pPr>
            <a:lvl7pPr marL="2978292" indent="0" algn="ctr">
              <a:buNone/>
              <a:defRPr/>
            </a:lvl7pPr>
            <a:lvl8pPr marL="3474674" indent="0" algn="ctr">
              <a:buNone/>
              <a:defRPr/>
            </a:lvl8pPr>
            <a:lvl9pPr marL="397105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945A72-12B7-43E2-BDDB-2E76F8724F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589F85-7B9D-484B-B7D2-7F099391C8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686810-EEDA-4BD2-ACE5-6BEBD4777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210307-07F3-4ADE-A14F-D86176F6EF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821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1B624BA-FD87-4CDE-AD76-F7D4C89C31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3486FF-B2C5-4D94-8CCD-CABBCCC54B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7743E76-A2F8-47C1-AC1F-76C383F169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983B6-1544-46E0-B8BB-75F3B5E84E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1482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292948"/>
            <a:ext cx="2263140" cy="62416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292948"/>
            <a:ext cx="6621780" cy="62416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9F489B-C522-4A97-830C-0E5BF1BED2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20A283-6F4F-4A30-91E4-499CD0939F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55D5AD-076E-48AB-8952-10B0F61908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874AA3-F0BF-4CD5-ADF1-09C56E2795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806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CACF86-A61F-48F9-BC27-DCD5F80DD7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24E7A8-FD5D-40B2-B7F6-9D863D114E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24152B-60FE-4D01-9681-8689AF12B7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EEC289-C318-4739-9475-2AAF885D5E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5730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700694"/>
            <a:ext cx="8549640" cy="1452880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100495"/>
            <a:ext cx="8549640" cy="1600199"/>
          </a:xfrm>
        </p:spPr>
        <p:txBody>
          <a:bodyPr anchor="b"/>
          <a:lstStyle>
            <a:lvl1pPr marL="0" indent="0">
              <a:buNone/>
              <a:defRPr sz="2200"/>
            </a:lvl1pPr>
            <a:lvl2pPr marL="496382" indent="0">
              <a:buNone/>
              <a:defRPr sz="2000"/>
            </a:lvl2pPr>
            <a:lvl3pPr marL="992764" indent="0">
              <a:buNone/>
              <a:defRPr sz="1700"/>
            </a:lvl3pPr>
            <a:lvl4pPr marL="1489146" indent="0">
              <a:buNone/>
              <a:defRPr sz="1500"/>
            </a:lvl4pPr>
            <a:lvl5pPr marL="1985528" indent="0">
              <a:buNone/>
              <a:defRPr sz="1500"/>
            </a:lvl5pPr>
            <a:lvl6pPr marL="2481910" indent="0">
              <a:buNone/>
              <a:defRPr sz="1500"/>
            </a:lvl6pPr>
            <a:lvl7pPr marL="2978292" indent="0">
              <a:buNone/>
              <a:defRPr sz="1500"/>
            </a:lvl7pPr>
            <a:lvl8pPr marL="3474674" indent="0">
              <a:buNone/>
              <a:defRPr sz="1500"/>
            </a:lvl8pPr>
            <a:lvl9pPr marL="397105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C52A61-F707-4261-9A10-B2A27544E7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12D7B8-2AD7-4D4E-AD1F-A92359D04A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B6ECEE-349E-4A49-AE85-6E7D85123C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28DCA4-FC17-4C26-8C46-7F1794D51C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2551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706880"/>
            <a:ext cx="4442460" cy="482769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706880"/>
            <a:ext cx="4442460" cy="482769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F7B8D4-4B18-483E-98F8-8178B3BE0A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95D1D1-D7D1-4D69-A029-BDF0563C1A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FFFCDB-FFF0-4CD2-9F7E-59AD8A2D48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6EEA1F-A237-410F-8A6A-6388B55A35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5112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637454"/>
            <a:ext cx="4444207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82" indent="0">
              <a:buNone/>
              <a:defRPr sz="2200" b="1"/>
            </a:lvl2pPr>
            <a:lvl3pPr marL="992764" indent="0">
              <a:buNone/>
              <a:defRPr sz="2000" b="1"/>
            </a:lvl3pPr>
            <a:lvl4pPr marL="1489146" indent="0">
              <a:buNone/>
              <a:defRPr sz="1700" b="1"/>
            </a:lvl4pPr>
            <a:lvl5pPr marL="1985528" indent="0">
              <a:buNone/>
              <a:defRPr sz="1700" b="1"/>
            </a:lvl5pPr>
            <a:lvl6pPr marL="2481910" indent="0">
              <a:buNone/>
              <a:defRPr sz="1700" b="1"/>
            </a:lvl6pPr>
            <a:lvl7pPr marL="2978292" indent="0">
              <a:buNone/>
              <a:defRPr sz="1700" b="1"/>
            </a:lvl7pPr>
            <a:lvl8pPr marL="3474674" indent="0">
              <a:buNone/>
              <a:defRPr sz="1700" b="1"/>
            </a:lvl8pPr>
            <a:lvl9pPr marL="3971056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319867"/>
            <a:ext cx="4444207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637454"/>
            <a:ext cx="4445953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82" indent="0">
              <a:buNone/>
              <a:defRPr sz="2200" b="1"/>
            </a:lvl2pPr>
            <a:lvl3pPr marL="992764" indent="0">
              <a:buNone/>
              <a:defRPr sz="2000" b="1"/>
            </a:lvl3pPr>
            <a:lvl4pPr marL="1489146" indent="0">
              <a:buNone/>
              <a:defRPr sz="1700" b="1"/>
            </a:lvl4pPr>
            <a:lvl5pPr marL="1985528" indent="0">
              <a:buNone/>
              <a:defRPr sz="1700" b="1"/>
            </a:lvl5pPr>
            <a:lvl6pPr marL="2481910" indent="0">
              <a:buNone/>
              <a:defRPr sz="1700" b="1"/>
            </a:lvl6pPr>
            <a:lvl7pPr marL="2978292" indent="0">
              <a:buNone/>
              <a:defRPr sz="1700" b="1"/>
            </a:lvl7pPr>
            <a:lvl8pPr marL="3474674" indent="0">
              <a:buNone/>
              <a:defRPr sz="1700" b="1"/>
            </a:lvl8pPr>
            <a:lvl9pPr marL="3971056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319867"/>
            <a:ext cx="4445953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C865A59-804B-4246-84B9-B084F16CA8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26AED96-B1D7-4C5C-8EEB-59910B0881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BD15506-F7B3-4084-9734-E87869D8F8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1D3BF3-90D6-45F7-8B84-9DE9B6E83F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64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BC1D08C-9A18-484F-8604-E218222AD2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FF96EB1-4590-4817-B338-28255E6BF2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01A2001-2BD7-4C6F-90FB-620084DA56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A1A608-5005-4FCE-A95F-4C07C89B13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763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8F56790-2978-4650-A6A8-BB0D63B985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96798F3-0F0A-4F71-893D-F42AC5CB27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B30C85F-591A-4532-82B3-EE3CC578CC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98138D-3EE4-4ABF-BAF2-EC0C2BD833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0064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291253"/>
            <a:ext cx="3309144" cy="123952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291254"/>
            <a:ext cx="5622925" cy="62433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530774"/>
            <a:ext cx="3309144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96382" indent="0">
              <a:buNone/>
              <a:defRPr sz="1300"/>
            </a:lvl2pPr>
            <a:lvl3pPr marL="992764" indent="0">
              <a:buNone/>
              <a:defRPr sz="1100"/>
            </a:lvl3pPr>
            <a:lvl4pPr marL="1489146" indent="0">
              <a:buNone/>
              <a:defRPr sz="1000"/>
            </a:lvl4pPr>
            <a:lvl5pPr marL="1985528" indent="0">
              <a:buNone/>
              <a:defRPr sz="1000"/>
            </a:lvl5pPr>
            <a:lvl6pPr marL="2481910" indent="0">
              <a:buNone/>
              <a:defRPr sz="1000"/>
            </a:lvl6pPr>
            <a:lvl7pPr marL="2978292" indent="0">
              <a:buNone/>
              <a:defRPr sz="1000"/>
            </a:lvl7pPr>
            <a:lvl8pPr marL="3474674" indent="0">
              <a:buNone/>
              <a:defRPr sz="1000"/>
            </a:lvl8pPr>
            <a:lvl9pPr marL="397105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D3D741-B848-4E7C-B091-6076B2564E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C2BF04-6919-4AE5-8200-4C8E3DA4C5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955BE3-221D-46C5-8ECD-3E744DB177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099D14-76A9-4506-BC16-AF0D14513D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5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0"/>
            <a:ext cx="6035040" cy="60452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/>
          <a:lstStyle>
            <a:lvl1pPr marL="0" indent="0">
              <a:buNone/>
              <a:defRPr sz="3500"/>
            </a:lvl1pPr>
            <a:lvl2pPr marL="496382" indent="0">
              <a:buNone/>
              <a:defRPr sz="3000"/>
            </a:lvl2pPr>
            <a:lvl3pPr marL="992764" indent="0">
              <a:buNone/>
              <a:defRPr sz="2600"/>
            </a:lvl3pPr>
            <a:lvl4pPr marL="1489146" indent="0">
              <a:buNone/>
              <a:defRPr sz="2200"/>
            </a:lvl4pPr>
            <a:lvl5pPr marL="1985528" indent="0">
              <a:buNone/>
              <a:defRPr sz="2200"/>
            </a:lvl5pPr>
            <a:lvl6pPr marL="2481910" indent="0">
              <a:buNone/>
              <a:defRPr sz="2200"/>
            </a:lvl6pPr>
            <a:lvl7pPr marL="2978292" indent="0">
              <a:buNone/>
              <a:defRPr sz="2200"/>
            </a:lvl7pPr>
            <a:lvl8pPr marL="3474674" indent="0">
              <a:buNone/>
              <a:defRPr sz="2200"/>
            </a:lvl8pPr>
            <a:lvl9pPr marL="3971056" indent="0">
              <a:buNone/>
              <a:defRPr sz="22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1"/>
            <a:ext cx="603504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96382" indent="0">
              <a:buNone/>
              <a:defRPr sz="1300"/>
            </a:lvl2pPr>
            <a:lvl3pPr marL="992764" indent="0">
              <a:buNone/>
              <a:defRPr sz="1100"/>
            </a:lvl3pPr>
            <a:lvl4pPr marL="1489146" indent="0">
              <a:buNone/>
              <a:defRPr sz="1000"/>
            </a:lvl4pPr>
            <a:lvl5pPr marL="1985528" indent="0">
              <a:buNone/>
              <a:defRPr sz="1000"/>
            </a:lvl5pPr>
            <a:lvl6pPr marL="2481910" indent="0">
              <a:buNone/>
              <a:defRPr sz="1000"/>
            </a:lvl6pPr>
            <a:lvl7pPr marL="2978292" indent="0">
              <a:buNone/>
              <a:defRPr sz="1000"/>
            </a:lvl7pPr>
            <a:lvl8pPr marL="3474674" indent="0">
              <a:buNone/>
              <a:defRPr sz="1000"/>
            </a:lvl8pPr>
            <a:lvl9pPr marL="397105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C8ABA1-C77C-417F-91D0-31227482B2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3625BD-9AE6-4CD8-AAAA-9A49072A32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86712F-471E-4055-B279-7F9926A44D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7B1E04-E139-40F1-B691-2CC7EB0675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9062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474C617-D7F6-4BF6-A3C6-C8F165D10B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93688"/>
            <a:ext cx="90519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276" tIns="49638" rIns="99276" bIns="496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50B9F64-0C12-42B1-8331-2F26ECD092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06563"/>
            <a:ext cx="9051925" cy="482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10B9596-8CCF-4055-B2B2-824A8DA4B44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6661150"/>
            <a:ext cx="23463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5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298915-050A-4D0B-A2C8-B5D0F7EE2E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6661150"/>
            <a:ext cx="31845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5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61884C6-5722-4547-BAC0-D5F5648BF52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838" y="6661150"/>
            <a:ext cx="23463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500"/>
            </a:lvl1pPr>
          </a:lstStyle>
          <a:p>
            <a:fld id="{911E0B53-0B12-45AD-8254-85648493435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5pPr>
      <a:lvl6pPr marL="496382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6pPr>
      <a:lvl7pPr marL="992764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7pPr>
      <a:lvl8pPr marL="1489146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8pPr>
      <a:lvl9pPr marL="1985528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9pPr>
    </p:titleStyle>
    <p:bodyStyle>
      <a:lvl1pPr marL="371475" indent="-371475" algn="l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09563" algn="l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39838" indent="-24765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36725" indent="-2476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33613" indent="-247650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30101" indent="-248191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226483" indent="-248191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722865" indent="-248191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219247" indent="-248191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382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2764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89146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5528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1910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8292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4674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1056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A2295A6-1771-4B94-ABE9-5257CE335D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latin typeface="My Own Topher" charset="0"/>
              </a:rPr>
              <a:t>My Animal Report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9832E0E-27A9-4C69-B521-1745878FDD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D005285-432C-40C7-B023-B6D98FB228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latin typeface="My Own Topher" charset="0"/>
              </a:rPr>
              <a:t>Interesting Facts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F7EC134-BABB-4F84-8F6D-E087D18B60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CDB9ECF4-D1A6-4091-9CB0-0231D09007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latin typeface="My Own Topher" charset="0"/>
              </a:rPr>
              <a:t>Conclusion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1E9A2D0-86D7-48DA-9A49-0A514025D1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10F47EE5-BB56-420C-A8A2-A0B6B7D363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latin typeface="My Own Topher" charset="0"/>
              </a:rPr>
              <a:t>Sources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C7CFBF1-0406-4860-A844-D7184EBF27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D460223-1C6C-49A2-B9B0-114C9E72F0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latin typeface="My Own Topher" charset="0"/>
              </a:rPr>
              <a:t>Table of Contents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AA2FAF9-E133-4910-8612-BC72536A31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E238F18-4049-44AF-9BA6-944C6F6AEB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latin typeface="My Own Topher" charset="0"/>
              </a:rPr>
              <a:t>Introduction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51F1CE4-9CB5-47ED-8716-AC52FEEDA5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C186300-6152-4510-8B6E-C7B765A0C1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latin typeface="My Own Topher" charset="0"/>
              </a:rPr>
              <a:t>How is your animal classified?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93FFF09-1667-4B6F-8F96-D4A51623E4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EFBEE89-B260-47E7-B7C3-F009541FB2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latin typeface="My Own Topher" charset="0"/>
              </a:rPr>
              <a:t>What does your animal look like?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3E4522C-671F-4FCE-9808-AD7E4AB466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93E0C70-9566-4A43-9957-699E0DD2B0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latin typeface="My Own Topher" charset="0"/>
              </a:rPr>
              <a:t>What does your animal eat?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8B5F7C1-2DBB-4A80-88CD-2C90075941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BB47B26-4FE8-46E5-A9E9-9B8845239F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latin typeface="My Own Topher" charset="0"/>
              </a:rPr>
              <a:t>Where does your animal live?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DBA86B5-E381-48C2-9C01-0C76FF29D9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F459B0E8-7696-4BC7-9035-D5AA133FF0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solidFill>
                  <a:srgbClr val="000000"/>
                </a:solidFill>
                <a:latin typeface="My Own Topher" charset="0"/>
              </a:rPr>
              <a:t>Google Earth Image</a:t>
            </a:r>
            <a:endParaRPr lang="en-US" altLang="en-US"/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5B1B18E8-AE61-4549-9975-01D00E0529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2D1A54C-DBCC-4EFF-AFB6-AA6D3BC454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latin typeface="My Own Topher" charset="0"/>
              </a:rPr>
              <a:t>Does your animal have predators?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D2ABE75-C937-49B6-A0AD-09D790074A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4A19DCD49BCE40B7FFD61D3952AA6E" ma:contentTypeVersion="32" ma:contentTypeDescription="Create a new document." ma:contentTypeScope="" ma:versionID="7e85e7195541f8db918de9549b75e413">
  <xsd:schema xmlns:xsd="http://www.w3.org/2001/XMLSchema" xmlns:xs="http://www.w3.org/2001/XMLSchema" xmlns:p="http://schemas.microsoft.com/office/2006/metadata/properties" xmlns:ns3="742a1874-584e-4459-a1d6-931ab8748e15" xmlns:ns4="081f62d9-07a1-4765-ac16-1e7f9a998cfa" targetNamespace="http://schemas.microsoft.com/office/2006/metadata/properties" ma:root="true" ma:fieldsID="3a7535d12fdfc59233f891b587c7fc6f" ns3:_="" ns4:_="">
    <xsd:import namespace="742a1874-584e-4459-a1d6-931ab8748e15"/>
    <xsd:import namespace="081f62d9-07a1-4765-ac16-1e7f9a998cf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Math_Settings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Distribution_Groups" minOccurs="0"/>
                <xsd:element ref="ns4:LMS_Mapping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2a1874-584e-4459-a1d6-931ab8748e1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1f62d9-07a1-4765-ac16-1e7f9a998c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0" nillable="true" ma:displayName="Notebook Type" ma:internalName="NotebookType">
      <xsd:simpleType>
        <xsd:restriction base="dms:Text"/>
      </xsd:simpleType>
    </xsd:element>
    <xsd:element name="FolderType" ma:index="21" nillable="true" ma:displayName="Folder Type" ma:internalName="FolderType">
      <xsd:simpleType>
        <xsd:restriction base="dms:Text"/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AppVersion" ma:index="23" nillable="true" ma:displayName="App Version" ma:internalName="AppVersion">
      <xsd:simpleType>
        <xsd:restriction base="dms:Text"/>
      </xsd:simpleType>
    </xsd:element>
    <xsd:element name="TeamsChannelId" ma:index="24" nillable="true" ma:displayName="Teams Channel Id" ma:internalName="TeamsChannelId">
      <xsd:simpleType>
        <xsd:restriction base="dms:Text"/>
      </xsd:simpleType>
    </xsd:element>
    <xsd:element name="Owner" ma:index="2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6" nillable="true" ma:displayName="Math Settings" ma:internalName="Math_Settings">
      <xsd:simpleType>
        <xsd:restriction base="dms:Text"/>
      </xsd:simpleType>
    </xsd:element>
    <xsd:element name="DefaultSectionNames" ma:index="27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8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9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0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1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2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3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4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5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6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7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8" nillable="true" ma:displayName="Is Collaboration Space Locked" ma:internalName="Is_Collaboration_Space_Locked">
      <xsd:simpleType>
        <xsd:restriction base="dms:Boolean"/>
      </xsd:simpleType>
    </xsd:element>
    <xsd:element name="IsNotebookLocked" ma:index="39" nillable="true" ma:displayName="Is Notebook Locked" ma:internalName="IsNotebookLocked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Type xmlns="081f62d9-07a1-4765-ac16-1e7f9a998cfa" xsi:nil="true"/>
    <CultureName xmlns="081f62d9-07a1-4765-ac16-1e7f9a998cfa" xsi:nil="true"/>
    <Students xmlns="081f62d9-07a1-4765-ac16-1e7f9a998cfa">
      <UserInfo>
        <DisplayName/>
        <AccountId xsi:nil="true"/>
        <AccountType/>
      </UserInfo>
    </Students>
    <Templates xmlns="081f62d9-07a1-4765-ac16-1e7f9a998cfa" xsi:nil="true"/>
    <TeamsChannelId xmlns="081f62d9-07a1-4765-ac16-1e7f9a998cfa" xsi:nil="true"/>
    <Invited_Students xmlns="081f62d9-07a1-4765-ac16-1e7f9a998cfa" xsi:nil="true"/>
    <Teachers xmlns="081f62d9-07a1-4765-ac16-1e7f9a998cfa">
      <UserInfo>
        <DisplayName/>
        <AccountId xsi:nil="true"/>
        <AccountType/>
      </UserInfo>
    </Teachers>
    <Student_Groups xmlns="081f62d9-07a1-4765-ac16-1e7f9a998cfa">
      <UserInfo>
        <DisplayName/>
        <AccountId xsi:nil="true"/>
        <AccountType/>
      </UserInfo>
    </Student_Groups>
    <Math_Settings xmlns="081f62d9-07a1-4765-ac16-1e7f9a998cfa" xsi:nil="true"/>
    <Self_Registration_Enabled xmlns="081f62d9-07a1-4765-ac16-1e7f9a998cfa" xsi:nil="true"/>
    <DefaultSectionNames xmlns="081f62d9-07a1-4765-ac16-1e7f9a998cfa" xsi:nil="true"/>
    <Is_Collaboration_Space_Locked xmlns="081f62d9-07a1-4765-ac16-1e7f9a998cfa" xsi:nil="true"/>
    <AppVersion xmlns="081f62d9-07a1-4765-ac16-1e7f9a998cfa" xsi:nil="true"/>
    <Invited_Teachers xmlns="081f62d9-07a1-4765-ac16-1e7f9a998cfa" xsi:nil="true"/>
    <Has_Teacher_Only_SectionGroup xmlns="081f62d9-07a1-4765-ac16-1e7f9a998cfa" xsi:nil="true"/>
    <LMS_Mappings xmlns="081f62d9-07a1-4765-ac16-1e7f9a998cfa" xsi:nil="true"/>
    <NotebookType xmlns="081f62d9-07a1-4765-ac16-1e7f9a998cfa" xsi:nil="true"/>
    <Owner xmlns="081f62d9-07a1-4765-ac16-1e7f9a998cfa">
      <UserInfo>
        <DisplayName/>
        <AccountId xsi:nil="true"/>
        <AccountType/>
      </UserInfo>
    </Owner>
    <Distribution_Groups xmlns="081f62d9-07a1-4765-ac16-1e7f9a998cfa" xsi:nil="true"/>
    <IsNotebookLocked xmlns="081f62d9-07a1-4765-ac16-1e7f9a998cfa" xsi:nil="true"/>
  </documentManagement>
</p:properties>
</file>

<file path=customXml/itemProps1.xml><?xml version="1.0" encoding="utf-8"?>
<ds:datastoreItem xmlns:ds="http://schemas.openxmlformats.org/officeDocument/2006/customXml" ds:itemID="{34737419-37E9-452D-BBC1-4FA7187607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2a1874-584e-4459-a1d6-931ab8748e15"/>
    <ds:schemaRef ds:uri="081f62d9-07a1-4765-ac16-1e7f9a998c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7D73D6B-8E33-481A-9C4F-E3353727D88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5227AC-F550-4FE0-9E85-11D5703FE522}">
  <ds:schemaRefs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742a1874-584e-4459-a1d6-931ab8748e15"/>
    <ds:schemaRef ds:uri="081f62d9-07a1-4765-ac16-1e7f9a998cfa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3112</TotalTime>
  <Words>276</Words>
  <Application>Microsoft Office PowerPoint</Application>
  <PresentationFormat>Custom</PresentationFormat>
  <Paragraphs>78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Wingdings</vt:lpstr>
      <vt:lpstr>My Own Topher</vt:lpstr>
      <vt:lpstr>Arial</vt:lpstr>
      <vt:lpstr>default</vt:lpstr>
      <vt:lpstr>My Animal Report</vt:lpstr>
      <vt:lpstr>Table of Contents</vt:lpstr>
      <vt:lpstr>Introduction</vt:lpstr>
      <vt:lpstr>How is your animal classified?</vt:lpstr>
      <vt:lpstr>What does your animal look like?</vt:lpstr>
      <vt:lpstr>What does your animal eat?</vt:lpstr>
      <vt:lpstr>Where does your animal live?</vt:lpstr>
      <vt:lpstr>Google Earth Image</vt:lpstr>
      <vt:lpstr>Does your animal have predators?</vt:lpstr>
      <vt:lpstr>Interesting Facts</vt:lpstr>
      <vt:lpstr>Conclusion</vt:lpstr>
      <vt:lpstr>Sources</vt:lpstr>
    </vt:vector>
  </TitlesOfParts>
  <Company>Middletown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MPS</dc:creator>
  <cp:lastModifiedBy>Cate Plovich</cp:lastModifiedBy>
  <cp:revision>113</cp:revision>
  <cp:lastPrinted>2019-02-06T15:01:55Z</cp:lastPrinted>
  <dcterms:created xsi:type="dcterms:W3CDTF">2006-01-23T20:54:38Z</dcterms:created>
  <dcterms:modified xsi:type="dcterms:W3CDTF">2020-02-11T20:05:42Z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0x0101005F4A19DCD49BCE40B7FFD61D3952AA6E</vt:lpwstr>
  </property>
</Properties>
</file>