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8"/>
  </p:notesMasterIdLst>
  <p:sldIdLst>
    <p:sldId id="291" r:id="rId5"/>
    <p:sldId id="284" r:id="rId6"/>
    <p:sldId id="285" r:id="rId7"/>
    <p:sldId id="292" r:id="rId8"/>
    <p:sldId id="295" r:id="rId9"/>
    <p:sldId id="283" r:id="rId10"/>
    <p:sldId id="293" r:id="rId11"/>
    <p:sldId id="282" r:id="rId12"/>
    <p:sldId id="294" r:id="rId13"/>
    <p:sldId id="281" r:id="rId14"/>
    <p:sldId id="289" r:id="rId15"/>
    <p:sldId id="288" r:id="rId16"/>
    <p:sldId id="290" r:id="rId17"/>
  </p:sldIdLst>
  <p:sldSz cx="10058400" cy="7315200"/>
  <p:notesSz cx="7010400" cy="9296400"/>
  <p:embeddedFontLst>
    <p:embeddedFont>
      <p:font typeface="Centaur" panose="02030504050205020304" pitchFamily="18" charset="0"/>
      <p:regular r:id="rId19"/>
    </p:embeddedFont>
    <p:embeddedFont>
      <p:font typeface="My Own Topher" panose="020B0604020202020204" charset="0"/>
      <p:regular r:id="rId20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95300" indent="-381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92188" indent="-777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489075" indent="-1174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984375" indent="-155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80" y="60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BB53E-E48F-4D6E-8C57-F84EE31D00B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BF8785-CC97-45C6-BE66-41D0C8A6DA3C}">
      <dgm:prSet phldrT="[Text]"/>
      <dgm:spPr/>
      <dgm:t>
        <a:bodyPr/>
        <a:lstStyle/>
        <a:p>
          <a:r>
            <a:rPr lang="en-US" dirty="0"/>
            <a:t>Year</a:t>
          </a:r>
        </a:p>
      </dgm:t>
    </dgm:pt>
    <dgm:pt modelId="{69C7B98C-DE4D-4325-BA3A-3AB3D021F2EB}" type="parTrans" cxnId="{E734B0D2-891F-4DA1-B59D-2AF043D858F5}">
      <dgm:prSet/>
      <dgm:spPr/>
      <dgm:t>
        <a:bodyPr/>
        <a:lstStyle/>
        <a:p>
          <a:endParaRPr lang="en-US"/>
        </a:p>
      </dgm:t>
    </dgm:pt>
    <dgm:pt modelId="{7EADEE3A-5332-45E8-9FE3-E10CF4799974}" type="sibTrans" cxnId="{E734B0D2-891F-4DA1-B59D-2AF043D858F5}">
      <dgm:prSet/>
      <dgm:spPr/>
      <dgm:t>
        <a:bodyPr/>
        <a:lstStyle/>
        <a:p>
          <a:endParaRPr lang="en-US"/>
        </a:p>
      </dgm:t>
    </dgm:pt>
    <dgm:pt modelId="{156D8BBB-FE4C-45EB-90DB-86DA4FF18C65}">
      <dgm:prSet phldrT="[Text]" phldr="1"/>
      <dgm:spPr/>
      <dgm:t>
        <a:bodyPr/>
        <a:lstStyle/>
        <a:p>
          <a:endParaRPr lang="en-US" dirty="0"/>
        </a:p>
      </dgm:t>
    </dgm:pt>
    <dgm:pt modelId="{BA1B5E4C-D958-4E94-B2D6-57768E385586}" type="parTrans" cxnId="{C57E0202-33F3-4E3C-A3CE-07F60309EF79}">
      <dgm:prSet/>
      <dgm:spPr/>
      <dgm:t>
        <a:bodyPr/>
        <a:lstStyle/>
        <a:p>
          <a:endParaRPr lang="en-US"/>
        </a:p>
      </dgm:t>
    </dgm:pt>
    <dgm:pt modelId="{7C837D39-9129-4E3B-8D74-984AA9E253E0}" type="sibTrans" cxnId="{C57E0202-33F3-4E3C-A3CE-07F60309EF79}">
      <dgm:prSet/>
      <dgm:spPr/>
      <dgm:t>
        <a:bodyPr/>
        <a:lstStyle/>
        <a:p>
          <a:endParaRPr lang="en-US"/>
        </a:p>
      </dgm:t>
    </dgm:pt>
    <dgm:pt modelId="{ACD4123A-23BB-4818-9C23-6C03BCE9B1CF}">
      <dgm:prSet phldrT="[Text]"/>
      <dgm:spPr/>
      <dgm:t>
        <a:bodyPr/>
        <a:lstStyle/>
        <a:p>
          <a:r>
            <a:rPr lang="en-US" dirty="0"/>
            <a:t>Year</a:t>
          </a:r>
        </a:p>
      </dgm:t>
    </dgm:pt>
    <dgm:pt modelId="{FB048C34-0E59-4596-919A-27C6DBCCBE16}" type="parTrans" cxnId="{60312FF0-8D15-455B-99D6-90ACB62A6448}">
      <dgm:prSet/>
      <dgm:spPr/>
      <dgm:t>
        <a:bodyPr/>
        <a:lstStyle/>
        <a:p>
          <a:endParaRPr lang="en-US"/>
        </a:p>
      </dgm:t>
    </dgm:pt>
    <dgm:pt modelId="{7478FEE8-538E-4557-9A40-34E1AFFFD297}" type="sibTrans" cxnId="{60312FF0-8D15-455B-99D6-90ACB62A6448}">
      <dgm:prSet/>
      <dgm:spPr/>
      <dgm:t>
        <a:bodyPr/>
        <a:lstStyle/>
        <a:p>
          <a:endParaRPr lang="en-US"/>
        </a:p>
      </dgm:t>
    </dgm:pt>
    <dgm:pt modelId="{81B3AEB6-F87D-43A6-8C3E-79F2A8DAC58E}">
      <dgm:prSet phldrT="[Text]" phldr="1"/>
      <dgm:spPr/>
      <dgm:t>
        <a:bodyPr/>
        <a:lstStyle/>
        <a:p>
          <a:endParaRPr lang="en-US" dirty="0"/>
        </a:p>
      </dgm:t>
    </dgm:pt>
    <dgm:pt modelId="{666A35C2-99E8-44EC-A082-0E4749E92DB6}" type="parTrans" cxnId="{3024D133-6254-4E24-BF90-FCABA06F5F52}">
      <dgm:prSet/>
      <dgm:spPr/>
      <dgm:t>
        <a:bodyPr/>
        <a:lstStyle/>
        <a:p>
          <a:endParaRPr lang="en-US"/>
        </a:p>
      </dgm:t>
    </dgm:pt>
    <dgm:pt modelId="{34C9ECB1-EF5B-4D4D-AEC1-0DA4C1ABB6EB}" type="sibTrans" cxnId="{3024D133-6254-4E24-BF90-FCABA06F5F52}">
      <dgm:prSet/>
      <dgm:spPr/>
      <dgm:t>
        <a:bodyPr/>
        <a:lstStyle/>
        <a:p>
          <a:endParaRPr lang="en-US"/>
        </a:p>
      </dgm:t>
    </dgm:pt>
    <dgm:pt modelId="{C1F12DB2-98FC-4601-830B-0925CF1C4606}">
      <dgm:prSet phldrT="[Text]"/>
      <dgm:spPr/>
      <dgm:t>
        <a:bodyPr/>
        <a:lstStyle/>
        <a:p>
          <a:r>
            <a:rPr lang="en-US" dirty="0"/>
            <a:t>Year</a:t>
          </a:r>
        </a:p>
      </dgm:t>
    </dgm:pt>
    <dgm:pt modelId="{14EC6375-025C-4DBA-9423-B1E380970FF1}" type="parTrans" cxnId="{305D8023-A9F2-4815-889F-A2F90A9C75F8}">
      <dgm:prSet/>
      <dgm:spPr/>
      <dgm:t>
        <a:bodyPr/>
        <a:lstStyle/>
        <a:p>
          <a:endParaRPr lang="en-US"/>
        </a:p>
      </dgm:t>
    </dgm:pt>
    <dgm:pt modelId="{6D7BAA2E-81A1-4C89-8EF1-83E58499A591}" type="sibTrans" cxnId="{305D8023-A9F2-4815-889F-A2F90A9C75F8}">
      <dgm:prSet/>
      <dgm:spPr/>
      <dgm:t>
        <a:bodyPr/>
        <a:lstStyle/>
        <a:p>
          <a:endParaRPr lang="en-US"/>
        </a:p>
      </dgm:t>
    </dgm:pt>
    <dgm:pt modelId="{250F317E-516D-4422-AB23-65AAF752E916}">
      <dgm:prSet phldrT="[Text]" phldr="1"/>
      <dgm:spPr/>
      <dgm:t>
        <a:bodyPr/>
        <a:lstStyle/>
        <a:p>
          <a:endParaRPr lang="en-US" dirty="0"/>
        </a:p>
      </dgm:t>
    </dgm:pt>
    <dgm:pt modelId="{DEF23DFC-E661-40B1-8F40-BF8EC90C0C62}" type="parTrans" cxnId="{17E9598C-C304-488D-BD54-E09E1F1DD2AC}">
      <dgm:prSet/>
      <dgm:spPr/>
      <dgm:t>
        <a:bodyPr/>
        <a:lstStyle/>
        <a:p>
          <a:endParaRPr lang="en-US"/>
        </a:p>
      </dgm:t>
    </dgm:pt>
    <dgm:pt modelId="{B8BE2241-7C63-4068-BDDD-ED2374B99C80}" type="sibTrans" cxnId="{17E9598C-C304-488D-BD54-E09E1F1DD2AC}">
      <dgm:prSet/>
      <dgm:spPr/>
      <dgm:t>
        <a:bodyPr/>
        <a:lstStyle/>
        <a:p>
          <a:endParaRPr lang="en-US"/>
        </a:p>
      </dgm:t>
    </dgm:pt>
    <dgm:pt modelId="{4F3B0ECC-6A0F-467D-A775-2C6C941BBCD1}" type="pres">
      <dgm:prSet presAssocID="{761BB53E-E48F-4D6E-8C57-F84EE31D00B8}" presName="linearFlow" presStyleCnt="0">
        <dgm:presLayoutVars>
          <dgm:dir/>
          <dgm:animLvl val="lvl"/>
          <dgm:resizeHandles val="exact"/>
        </dgm:presLayoutVars>
      </dgm:prSet>
      <dgm:spPr/>
    </dgm:pt>
    <dgm:pt modelId="{FB5815F5-B972-481A-8AC0-C1F6A2D26B82}" type="pres">
      <dgm:prSet presAssocID="{86BF8785-CC97-45C6-BE66-41D0C8A6DA3C}" presName="composite" presStyleCnt="0"/>
      <dgm:spPr/>
    </dgm:pt>
    <dgm:pt modelId="{F8035898-3507-4222-AEA0-EC4BD05CA4DE}" type="pres">
      <dgm:prSet presAssocID="{86BF8785-CC97-45C6-BE66-41D0C8A6DA3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11A4E54-4084-43CA-BE34-04C4C448280A}" type="pres">
      <dgm:prSet presAssocID="{86BF8785-CC97-45C6-BE66-41D0C8A6DA3C}" presName="descendantText" presStyleLbl="alignAcc1" presStyleIdx="0" presStyleCnt="3" custLinFactNeighborX="193" custLinFactNeighborY="-31568">
        <dgm:presLayoutVars>
          <dgm:bulletEnabled val="1"/>
        </dgm:presLayoutVars>
      </dgm:prSet>
      <dgm:spPr/>
    </dgm:pt>
    <dgm:pt modelId="{80F7A30A-F847-493B-9E66-6F7F557CA392}" type="pres">
      <dgm:prSet presAssocID="{7EADEE3A-5332-45E8-9FE3-E10CF4799974}" presName="sp" presStyleCnt="0"/>
      <dgm:spPr/>
    </dgm:pt>
    <dgm:pt modelId="{D6C7B8E0-44EF-415A-8842-CEEB478B6C1D}" type="pres">
      <dgm:prSet presAssocID="{ACD4123A-23BB-4818-9C23-6C03BCE9B1CF}" presName="composite" presStyleCnt="0"/>
      <dgm:spPr/>
    </dgm:pt>
    <dgm:pt modelId="{316835F3-6CC1-4848-85F4-76727674B1C2}" type="pres">
      <dgm:prSet presAssocID="{ACD4123A-23BB-4818-9C23-6C03BCE9B1C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9EDAD92-98AC-4C4A-8802-D3CED8C73A33}" type="pres">
      <dgm:prSet presAssocID="{ACD4123A-23BB-4818-9C23-6C03BCE9B1CF}" presName="descendantText" presStyleLbl="alignAcc1" presStyleIdx="1" presStyleCnt="3">
        <dgm:presLayoutVars>
          <dgm:bulletEnabled val="1"/>
        </dgm:presLayoutVars>
      </dgm:prSet>
      <dgm:spPr/>
    </dgm:pt>
    <dgm:pt modelId="{7B15988F-DE93-469A-A00E-A464B857F02D}" type="pres">
      <dgm:prSet presAssocID="{7478FEE8-538E-4557-9A40-34E1AFFFD297}" presName="sp" presStyleCnt="0"/>
      <dgm:spPr/>
    </dgm:pt>
    <dgm:pt modelId="{730DBE60-3D04-44E3-83DB-7ADA4660A7AA}" type="pres">
      <dgm:prSet presAssocID="{C1F12DB2-98FC-4601-830B-0925CF1C4606}" presName="composite" presStyleCnt="0"/>
      <dgm:spPr/>
    </dgm:pt>
    <dgm:pt modelId="{744867EC-8FB1-4752-A3E2-D30D9E3D7060}" type="pres">
      <dgm:prSet presAssocID="{C1F12DB2-98FC-4601-830B-0925CF1C460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D32F764-69AB-4F1C-86E0-6DACA76A2EC7}" type="pres">
      <dgm:prSet presAssocID="{C1F12DB2-98FC-4601-830B-0925CF1C460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57E0202-33F3-4E3C-A3CE-07F60309EF79}" srcId="{86BF8785-CC97-45C6-BE66-41D0C8A6DA3C}" destId="{156D8BBB-FE4C-45EB-90DB-86DA4FF18C65}" srcOrd="0" destOrd="0" parTransId="{BA1B5E4C-D958-4E94-B2D6-57768E385586}" sibTransId="{7C837D39-9129-4E3B-8D74-984AA9E253E0}"/>
    <dgm:cxn modelId="{3FF1CD1F-CDCC-488C-9138-4027E1DA65F5}" type="presOf" srcId="{156D8BBB-FE4C-45EB-90DB-86DA4FF18C65}" destId="{D11A4E54-4084-43CA-BE34-04C4C448280A}" srcOrd="0" destOrd="0" presId="urn:microsoft.com/office/officeart/2005/8/layout/chevron2"/>
    <dgm:cxn modelId="{305D8023-A9F2-4815-889F-A2F90A9C75F8}" srcId="{761BB53E-E48F-4D6E-8C57-F84EE31D00B8}" destId="{C1F12DB2-98FC-4601-830B-0925CF1C4606}" srcOrd="2" destOrd="0" parTransId="{14EC6375-025C-4DBA-9423-B1E380970FF1}" sibTransId="{6D7BAA2E-81A1-4C89-8EF1-83E58499A591}"/>
    <dgm:cxn modelId="{3024D133-6254-4E24-BF90-FCABA06F5F52}" srcId="{ACD4123A-23BB-4818-9C23-6C03BCE9B1CF}" destId="{81B3AEB6-F87D-43A6-8C3E-79F2A8DAC58E}" srcOrd="0" destOrd="0" parTransId="{666A35C2-99E8-44EC-A082-0E4749E92DB6}" sibTransId="{34C9ECB1-EF5B-4D4D-AEC1-0DA4C1ABB6EB}"/>
    <dgm:cxn modelId="{C6E1AB5C-E1C7-4B2E-BAC2-EE90ADF49AD9}" type="presOf" srcId="{C1F12DB2-98FC-4601-830B-0925CF1C4606}" destId="{744867EC-8FB1-4752-A3E2-D30D9E3D7060}" srcOrd="0" destOrd="0" presId="urn:microsoft.com/office/officeart/2005/8/layout/chevron2"/>
    <dgm:cxn modelId="{D0006A50-5E0B-4726-BDB2-5F7CD827E763}" type="presOf" srcId="{81B3AEB6-F87D-43A6-8C3E-79F2A8DAC58E}" destId="{79EDAD92-98AC-4C4A-8802-D3CED8C73A33}" srcOrd="0" destOrd="0" presId="urn:microsoft.com/office/officeart/2005/8/layout/chevron2"/>
    <dgm:cxn modelId="{555C9B7F-01F6-4A01-816F-0DCD80266A5F}" type="presOf" srcId="{86BF8785-CC97-45C6-BE66-41D0C8A6DA3C}" destId="{F8035898-3507-4222-AEA0-EC4BD05CA4DE}" srcOrd="0" destOrd="0" presId="urn:microsoft.com/office/officeart/2005/8/layout/chevron2"/>
    <dgm:cxn modelId="{17E9598C-C304-488D-BD54-E09E1F1DD2AC}" srcId="{C1F12DB2-98FC-4601-830B-0925CF1C4606}" destId="{250F317E-516D-4422-AB23-65AAF752E916}" srcOrd="0" destOrd="0" parTransId="{DEF23DFC-E661-40B1-8F40-BF8EC90C0C62}" sibTransId="{B8BE2241-7C63-4068-BDDD-ED2374B99C80}"/>
    <dgm:cxn modelId="{78C30598-21D5-4532-9AC4-E96B30B403E0}" type="presOf" srcId="{250F317E-516D-4422-AB23-65AAF752E916}" destId="{BD32F764-69AB-4F1C-86E0-6DACA76A2EC7}" srcOrd="0" destOrd="0" presId="urn:microsoft.com/office/officeart/2005/8/layout/chevron2"/>
    <dgm:cxn modelId="{D3F547C0-3865-4D34-B79B-B41387B41B2A}" type="presOf" srcId="{761BB53E-E48F-4D6E-8C57-F84EE31D00B8}" destId="{4F3B0ECC-6A0F-467D-A775-2C6C941BBCD1}" srcOrd="0" destOrd="0" presId="urn:microsoft.com/office/officeart/2005/8/layout/chevron2"/>
    <dgm:cxn modelId="{E734B0D2-891F-4DA1-B59D-2AF043D858F5}" srcId="{761BB53E-E48F-4D6E-8C57-F84EE31D00B8}" destId="{86BF8785-CC97-45C6-BE66-41D0C8A6DA3C}" srcOrd="0" destOrd="0" parTransId="{69C7B98C-DE4D-4325-BA3A-3AB3D021F2EB}" sibTransId="{7EADEE3A-5332-45E8-9FE3-E10CF4799974}"/>
    <dgm:cxn modelId="{60312FF0-8D15-455B-99D6-90ACB62A6448}" srcId="{761BB53E-E48F-4D6E-8C57-F84EE31D00B8}" destId="{ACD4123A-23BB-4818-9C23-6C03BCE9B1CF}" srcOrd="1" destOrd="0" parTransId="{FB048C34-0E59-4596-919A-27C6DBCCBE16}" sibTransId="{7478FEE8-538E-4557-9A40-34E1AFFFD297}"/>
    <dgm:cxn modelId="{75C873F6-706A-4FCA-9F6C-E5B098CE3A7E}" type="presOf" srcId="{ACD4123A-23BB-4818-9C23-6C03BCE9B1CF}" destId="{316835F3-6CC1-4848-85F4-76727674B1C2}" srcOrd="0" destOrd="0" presId="urn:microsoft.com/office/officeart/2005/8/layout/chevron2"/>
    <dgm:cxn modelId="{D1C4D750-ED92-441A-9033-F858808020B9}" type="presParOf" srcId="{4F3B0ECC-6A0F-467D-A775-2C6C941BBCD1}" destId="{FB5815F5-B972-481A-8AC0-C1F6A2D26B82}" srcOrd="0" destOrd="0" presId="urn:microsoft.com/office/officeart/2005/8/layout/chevron2"/>
    <dgm:cxn modelId="{7DF94771-A126-4463-92DA-F0A8A71AC137}" type="presParOf" srcId="{FB5815F5-B972-481A-8AC0-C1F6A2D26B82}" destId="{F8035898-3507-4222-AEA0-EC4BD05CA4DE}" srcOrd="0" destOrd="0" presId="urn:microsoft.com/office/officeart/2005/8/layout/chevron2"/>
    <dgm:cxn modelId="{EF86CCA8-1C54-4154-A9D0-EB49366DCA66}" type="presParOf" srcId="{FB5815F5-B972-481A-8AC0-C1F6A2D26B82}" destId="{D11A4E54-4084-43CA-BE34-04C4C448280A}" srcOrd="1" destOrd="0" presId="urn:microsoft.com/office/officeart/2005/8/layout/chevron2"/>
    <dgm:cxn modelId="{9AA4007F-FADE-494E-8464-0CE5350788B8}" type="presParOf" srcId="{4F3B0ECC-6A0F-467D-A775-2C6C941BBCD1}" destId="{80F7A30A-F847-493B-9E66-6F7F557CA392}" srcOrd="1" destOrd="0" presId="urn:microsoft.com/office/officeart/2005/8/layout/chevron2"/>
    <dgm:cxn modelId="{51B3A0A9-B083-4579-8F7C-314F39910576}" type="presParOf" srcId="{4F3B0ECC-6A0F-467D-A775-2C6C941BBCD1}" destId="{D6C7B8E0-44EF-415A-8842-CEEB478B6C1D}" srcOrd="2" destOrd="0" presId="urn:microsoft.com/office/officeart/2005/8/layout/chevron2"/>
    <dgm:cxn modelId="{47B4DC6F-F6E7-4739-84A3-A72A01895AF2}" type="presParOf" srcId="{D6C7B8E0-44EF-415A-8842-CEEB478B6C1D}" destId="{316835F3-6CC1-4848-85F4-76727674B1C2}" srcOrd="0" destOrd="0" presId="urn:microsoft.com/office/officeart/2005/8/layout/chevron2"/>
    <dgm:cxn modelId="{6DE12FC7-968C-41A8-A5ED-213601CF1E16}" type="presParOf" srcId="{D6C7B8E0-44EF-415A-8842-CEEB478B6C1D}" destId="{79EDAD92-98AC-4C4A-8802-D3CED8C73A33}" srcOrd="1" destOrd="0" presId="urn:microsoft.com/office/officeart/2005/8/layout/chevron2"/>
    <dgm:cxn modelId="{D4BBDDEA-C6AB-484B-83ED-410A95F73723}" type="presParOf" srcId="{4F3B0ECC-6A0F-467D-A775-2C6C941BBCD1}" destId="{7B15988F-DE93-469A-A00E-A464B857F02D}" srcOrd="3" destOrd="0" presId="urn:microsoft.com/office/officeart/2005/8/layout/chevron2"/>
    <dgm:cxn modelId="{F650BAB9-027B-4605-B98D-BC468B41E794}" type="presParOf" srcId="{4F3B0ECC-6A0F-467D-A775-2C6C941BBCD1}" destId="{730DBE60-3D04-44E3-83DB-7ADA4660A7AA}" srcOrd="4" destOrd="0" presId="urn:microsoft.com/office/officeart/2005/8/layout/chevron2"/>
    <dgm:cxn modelId="{18FDD20A-9E19-47B5-B698-E5196D178F5E}" type="presParOf" srcId="{730DBE60-3D04-44E3-83DB-7ADA4660A7AA}" destId="{744867EC-8FB1-4752-A3E2-D30D9E3D7060}" srcOrd="0" destOrd="0" presId="urn:microsoft.com/office/officeart/2005/8/layout/chevron2"/>
    <dgm:cxn modelId="{3E741794-B5FD-44CC-9BE1-7A3B20CB57AB}" type="presParOf" srcId="{730DBE60-3D04-44E3-83DB-7ADA4660A7AA}" destId="{BD32F764-69AB-4F1C-86E0-6DACA76A2E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1BB53E-E48F-4D6E-8C57-F84EE31D00B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BF8785-CC97-45C6-BE66-41D0C8A6DA3C}">
      <dgm:prSet phldrT="[Text]"/>
      <dgm:spPr/>
      <dgm:t>
        <a:bodyPr/>
        <a:lstStyle/>
        <a:p>
          <a:r>
            <a:rPr lang="en-US" dirty="0"/>
            <a:t>Year</a:t>
          </a:r>
        </a:p>
      </dgm:t>
    </dgm:pt>
    <dgm:pt modelId="{69C7B98C-DE4D-4325-BA3A-3AB3D021F2EB}" type="parTrans" cxnId="{E734B0D2-891F-4DA1-B59D-2AF043D858F5}">
      <dgm:prSet/>
      <dgm:spPr/>
      <dgm:t>
        <a:bodyPr/>
        <a:lstStyle/>
        <a:p>
          <a:endParaRPr lang="en-US"/>
        </a:p>
      </dgm:t>
    </dgm:pt>
    <dgm:pt modelId="{7EADEE3A-5332-45E8-9FE3-E10CF4799974}" type="sibTrans" cxnId="{E734B0D2-891F-4DA1-B59D-2AF043D858F5}">
      <dgm:prSet/>
      <dgm:spPr/>
      <dgm:t>
        <a:bodyPr/>
        <a:lstStyle/>
        <a:p>
          <a:endParaRPr lang="en-US"/>
        </a:p>
      </dgm:t>
    </dgm:pt>
    <dgm:pt modelId="{156D8BBB-FE4C-45EB-90DB-86DA4FF18C65}">
      <dgm:prSet phldrT="[Text]" phldr="1"/>
      <dgm:spPr/>
      <dgm:t>
        <a:bodyPr/>
        <a:lstStyle/>
        <a:p>
          <a:endParaRPr lang="en-US" dirty="0"/>
        </a:p>
      </dgm:t>
    </dgm:pt>
    <dgm:pt modelId="{BA1B5E4C-D958-4E94-B2D6-57768E385586}" type="parTrans" cxnId="{C57E0202-33F3-4E3C-A3CE-07F60309EF79}">
      <dgm:prSet/>
      <dgm:spPr/>
      <dgm:t>
        <a:bodyPr/>
        <a:lstStyle/>
        <a:p>
          <a:endParaRPr lang="en-US"/>
        </a:p>
      </dgm:t>
    </dgm:pt>
    <dgm:pt modelId="{7C837D39-9129-4E3B-8D74-984AA9E253E0}" type="sibTrans" cxnId="{C57E0202-33F3-4E3C-A3CE-07F60309EF79}">
      <dgm:prSet/>
      <dgm:spPr/>
      <dgm:t>
        <a:bodyPr/>
        <a:lstStyle/>
        <a:p>
          <a:endParaRPr lang="en-US"/>
        </a:p>
      </dgm:t>
    </dgm:pt>
    <dgm:pt modelId="{ACD4123A-23BB-4818-9C23-6C03BCE9B1CF}">
      <dgm:prSet phldrT="[Text]"/>
      <dgm:spPr/>
      <dgm:t>
        <a:bodyPr/>
        <a:lstStyle/>
        <a:p>
          <a:r>
            <a:rPr lang="en-US" dirty="0"/>
            <a:t>Year</a:t>
          </a:r>
        </a:p>
      </dgm:t>
    </dgm:pt>
    <dgm:pt modelId="{FB048C34-0E59-4596-919A-27C6DBCCBE16}" type="parTrans" cxnId="{60312FF0-8D15-455B-99D6-90ACB62A6448}">
      <dgm:prSet/>
      <dgm:spPr/>
      <dgm:t>
        <a:bodyPr/>
        <a:lstStyle/>
        <a:p>
          <a:endParaRPr lang="en-US"/>
        </a:p>
      </dgm:t>
    </dgm:pt>
    <dgm:pt modelId="{7478FEE8-538E-4557-9A40-34E1AFFFD297}" type="sibTrans" cxnId="{60312FF0-8D15-455B-99D6-90ACB62A6448}">
      <dgm:prSet/>
      <dgm:spPr/>
      <dgm:t>
        <a:bodyPr/>
        <a:lstStyle/>
        <a:p>
          <a:endParaRPr lang="en-US"/>
        </a:p>
      </dgm:t>
    </dgm:pt>
    <dgm:pt modelId="{81B3AEB6-F87D-43A6-8C3E-79F2A8DAC58E}">
      <dgm:prSet phldrT="[Text]" phldr="1"/>
      <dgm:spPr/>
      <dgm:t>
        <a:bodyPr/>
        <a:lstStyle/>
        <a:p>
          <a:endParaRPr lang="en-US" dirty="0"/>
        </a:p>
      </dgm:t>
    </dgm:pt>
    <dgm:pt modelId="{666A35C2-99E8-44EC-A082-0E4749E92DB6}" type="parTrans" cxnId="{3024D133-6254-4E24-BF90-FCABA06F5F52}">
      <dgm:prSet/>
      <dgm:spPr/>
      <dgm:t>
        <a:bodyPr/>
        <a:lstStyle/>
        <a:p>
          <a:endParaRPr lang="en-US"/>
        </a:p>
      </dgm:t>
    </dgm:pt>
    <dgm:pt modelId="{34C9ECB1-EF5B-4D4D-AEC1-0DA4C1ABB6EB}" type="sibTrans" cxnId="{3024D133-6254-4E24-BF90-FCABA06F5F52}">
      <dgm:prSet/>
      <dgm:spPr/>
      <dgm:t>
        <a:bodyPr/>
        <a:lstStyle/>
        <a:p>
          <a:endParaRPr lang="en-US"/>
        </a:p>
      </dgm:t>
    </dgm:pt>
    <dgm:pt modelId="{C1F12DB2-98FC-4601-830B-0925CF1C4606}">
      <dgm:prSet phldrT="[Text]"/>
      <dgm:spPr/>
      <dgm:t>
        <a:bodyPr/>
        <a:lstStyle/>
        <a:p>
          <a:r>
            <a:rPr lang="en-US" dirty="0"/>
            <a:t>Year</a:t>
          </a:r>
        </a:p>
      </dgm:t>
    </dgm:pt>
    <dgm:pt modelId="{14EC6375-025C-4DBA-9423-B1E380970FF1}" type="parTrans" cxnId="{305D8023-A9F2-4815-889F-A2F90A9C75F8}">
      <dgm:prSet/>
      <dgm:spPr/>
      <dgm:t>
        <a:bodyPr/>
        <a:lstStyle/>
        <a:p>
          <a:endParaRPr lang="en-US"/>
        </a:p>
      </dgm:t>
    </dgm:pt>
    <dgm:pt modelId="{6D7BAA2E-81A1-4C89-8EF1-83E58499A591}" type="sibTrans" cxnId="{305D8023-A9F2-4815-889F-A2F90A9C75F8}">
      <dgm:prSet/>
      <dgm:spPr/>
      <dgm:t>
        <a:bodyPr/>
        <a:lstStyle/>
        <a:p>
          <a:endParaRPr lang="en-US"/>
        </a:p>
      </dgm:t>
    </dgm:pt>
    <dgm:pt modelId="{250F317E-516D-4422-AB23-65AAF752E916}">
      <dgm:prSet phldrT="[Text]" phldr="1"/>
      <dgm:spPr/>
      <dgm:t>
        <a:bodyPr/>
        <a:lstStyle/>
        <a:p>
          <a:endParaRPr lang="en-US" dirty="0"/>
        </a:p>
      </dgm:t>
    </dgm:pt>
    <dgm:pt modelId="{DEF23DFC-E661-40B1-8F40-BF8EC90C0C62}" type="parTrans" cxnId="{17E9598C-C304-488D-BD54-E09E1F1DD2AC}">
      <dgm:prSet/>
      <dgm:spPr/>
      <dgm:t>
        <a:bodyPr/>
        <a:lstStyle/>
        <a:p>
          <a:endParaRPr lang="en-US"/>
        </a:p>
      </dgm:t>
    </dgm:pt>
    <dgm:pt modelId="{B8BE2241-7C63-4068-BDDD-ED2374B99C80}" type="sibTrans" cxnId="{17E9598C-C304-488D-BD54-E09E1F1DD2AC}">
      <dgm:prSet/>
      <dgm:spPr/>
      <dgm:t>
        <a:bodyPr/>
        <a:lstStyle/>
        <a:p>
          <a:endParaRPr lang="en-US"/>
        </a:p>
      </dgm:t>
    </dgm:pt>
    <dgm:pt modelId="{4F3B0ECC-6A0F-467D-A775-2C6C941BBCD1}" type="pres">
      <dgm:prSet presAssocID="{761BB53E-E48F-4D6E-8C57-F84EE31D00B8}" presName="linearFlow" presStyleCnt="0">
        <dgm:presLayoutVars>
          <dgm:dir/>
          <dgm:animLvl val="lvl"/>
          <dgm:resizeHandles val="exact"/>
        </dgm:presLayoutVars>
      </dgm:prSet>
      <dgm:spPr/>
    </dgm:pt>
    <dgm:pt modelId="{FB5815F5-B972-481A-8AC0-C1F6A2D26B82}" type="pres">
      <dgm:prSet presAssocID="{86BF8785-CC97-45C6-BE66-41D0C8A6DA3C}" presName="composite" presStyleCnt="0"/>
      <dgm:spPr/>
    </dgm:pt>
    <dgm:pt modelId="{F8035898-3507-4222-AEA0-EC4BD05CA4DE}" type="pres">
      <dgm:prSet presAssocID="{86BF8785-CC97-45C6-BE66-41D0C8A6DA3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11A4E54-4084-43CA-BE34-04C4C448280A}" type="pres">
      <dgm:prSet presAssocID="{86BF8785-CC97-45C6-BE66-41D0C8A6DA3C}" presName="descendantText" presStyleLbl="alignAcc1" presStyleIdx="0" presStyleCnt="3" custLinFactNeighborX="193" custLinFactNeighborY="-31568">
        <dgm:presLayoutVars>
          <dgm:bulletEnabled val="1"/>
        </dgm:presLayoutVars>
      </dgm:prSet>
      <dgm:spPr/>
    </dgm:pt>
    <dgm:pt modelId="{80F7A30A-F847-493B-9E66-6F7F557CA392}" type="pres">
      <dgm:prSet presAssocID="{7EADEE3A-5332-45E8-9FE3-E10CF4799974}" presName="sp" presStyleCnt="0"/>
      <dgm:spPr/>
    </dgm:pt>
    <dgm:pt modelId="{D6C7B8E0-44EF-415A-8842-CEEB478B6C1D}" type="pres">
      <dgm:prSet presAssocID="{ACD4123A-23BB-4818-9C23-6C03BCE9B1CF}" presName="composite" presStyleCnt="0"/>
      <dgm:spPr/>
    </dgm:pt>
    <dgm:pt modelId="{316835F3-6CC1-4848-85F4-76727674B1C2}" type="pres">
      <dgm:prSet presAssocID="{ACD4123A-23BB-4818-9C23-6C03BCE9B1C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9EDAD92-98AC-4C4A-8802-D3CED8C73A33}" type="pres">
      <dgm:prSet presAssocID="{ACD4123A-23BB-4818-9C23-6C03BCE9B1CF}" presName="descendantText" presStyleLbl="alignAcc1" presStyleIdx="1" presStyleCnt="3">
        <dgm:presLayoutVars>
          <dgm:bulletEnabled val="1"/>
        </dgm:presLayoutVars>
      </dgm:prSet>
      <dgm:spPr/>
    </dgm:pt>
    <dgm:pt modelId="{7B15988F-DE93-469A-A00E-A464B857F02D}" type="pres">
      <dgm:prSet presAssocID="{7478FEE8-538E-4557-9A40-34E1AFFFD297}" presName="sp" presStyleCnt="0"/>
      <dgm:spPr/>
    </dgm:pt>
    <dgm:pt modelId="{730DBE60-3D04-44E3-83DB-7ADA4660A7AA}" type="pres">
      <dgm:prSet presAssocID="{C1F12DB2-98FC-4601-830B-0925CF1C4606}" presName="composite" presStyleCnt="0"/>
      <dgm:spPr/>
    </dgm:pt>
    <dgm:pt modelId="{744867EC-8FB1-4752-A3E2-D30D9E3D7060}" type="pres">
      <dgm:prSet presAssocID="{C1F12DB2-98FC-4601-830B-0925CF1C460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D32F764-69AB-4F1C-86E0-6DACA76A2EC7}" type="pres">
      <dgm:prSet presAssocID="{C1F12DB2-98FC-4601-830B-0925CF1C460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57E0202-33F3-4E3C-A3CE-07F60309EF79}" srcId="{86BF8785-CC97-45C6-BE66-41D0C8A6DA3C}" destId="{156D8BBB-FE4C-45EB-90DB-86DA4FF18C65}" srcOrd="0" destOrd="0" parTransId="{BA1B5E4C-D958-4E94-B2D6-57768E385586}" sibTransId="{7C837D39-9129-4E3B-8D74-984AA9E253E0}"/>
    <dgm:cxn modelId="{3FF1CD1F-CDCC-488C-9138-4027E1DA65F5}" type="presOf" srcId="{156D8BBB-FE4C-45EB-90DB-86DA4FF18C65}" destId="{D11A4E54-4084-43CA-BE34-04C4C448280A}" srcOrd="0" destOrd="0" presId="urn:microsoft.com/office/officeart/2005/8/layout/chevron2"/>
    <dgm:cxn modelId="{305D8023-A9F2-4815-889F-A2F90A9C75F8}" srcId="{761BB53E-E48F-4D6E-8C57-F84EE31D00B8}" destId="{C1F12DB2-98FC-4601-830B-0925CF1C4606}" srcOrd="2" destOrd="0" parTransId="{14EC6375-025C-4DBA-9423-B1E380970FF1}" sibTransId="{6D7BAA2E-81A1-4C89-8EF1-83E58499A591}"/>
    <dgm:cxn modelId="{3024D133-6254-4E24-BF90-FCABA06F5F52}" srcId="{ACD4123A-23BB-4818-9C23-6C03BCE9B1CF}" destId="{81B3AEB6-F87D-43A6-8C3E-79F2A8DAC58E}" srcOrd="0" destOrd="0" parTransId="{666A35C2-99E8-44EC-A082-0E4749E92DB6}" sibTransId="{34C9ECB1-EF5B-4D4D-AEC1-0DA4C1ABB6EB}"/>
    <dgm:cxn modelId="{C6E1AB5C-E1C7-4B2E-BAC2-EE90ADF49AD9}" type="presOf" srcId="{C1F12DB2-98FC-4601-830B-0925CF1C4606}" destId="{744867EC-8FB1-4752-A3E2-D30D9E3D7060}" srcOrd="0" destOrd="0" presId="urn:microsoft.com/office/officeart/2005/8/layout/chevron2"/>
    <dgm:cxn modelId="{D0006A50-5E0B-4726-BDB2-5F7CD827E763}" type="presOf" srcId="{81B3AEB6-F87D-43A6-8C3E-79F2A8DAC58E}" destId="{79EDAD92-98AC-4C4A-8802-D3CED8C73A33}" srcOrd="0" destOrd="0" presId="urn:microsoft.com/office/officeart/2005/8/layout/chevron2"/>
    <dgm:cxn modelId="{555C9B7F-01F6-4A01-816F-0DCD80266A5F}" type="presOf" srcId="{86BF8785-CC97-45C6-BE66-41D0C8A6DA3C}" destId="{F8035898-3507-4222-AEA0-EC4BD05CA4DE}" srcOrd="0" destOrd="0" presId="urn:microsoft.com/office/officeart/2005/8/layout/chevron2"/>
    <dgm:cxn modelId="{17E9598C-C304-488D-BD54-E09E1F1DD2AC}" srcId="{C1F12DB2-98FC-4601-830B-0925CF1C4606}" destId="{250F317E-516D-4422-AB23-65AAF752E916}" srcOrd="0" destOrd="0" parTransId="{DEF23DFC-E661-40B1-8F40-BF8EC90C0C62}" sibTransId="{B8BE2241-7C63-4068-BDDD-ED2374B99C80}"/>
    <dgm:cxn modelId="{78C30598-21D5-4532-9AC4-E96B30B403E0}" type="presOf" srcId="{250F317E-516D-4422-AB23-65AAF752E916}" destId="{BD32F764-69AB-4F1C-86E0-6DACA76A2EC7}" srcOrd="0" destOrd="0" presId="urn:microsoft.com/office/officeart/2005/8/layout/chevron2"/>
    <dgm:cxn modelId="{D3F547C0-3865-4D34-B79B-B41387B41B2A}" type="presOf" srcId="{761BB53E-E48F-4D6E-8C57-F84EE31D00B8}" destId="{4F3B0ECC-6A0F-467D-A775-2C6C941BBCD1}" srcOrd="0" destOrd="0" presId="urn:microsoft.com/office/officeart/2005/8/layout/chevron2"/>
    <dgm:cxn modelId="{E734B0D2-891F-4DA1-B59D-2AF043D858F5}" srcId="{761BB53E-E48F-4D6E-8C57-F84EE31D00B8}" destId="{86BF8785-CC97-45C6-BE66-41D0C8A6DA3C}" srcOrd="0" destOrd="0" parTransId="{69C7B98C-DE4D-4325-BA3A-3AB3D021F2EB}" sibTransId="{7EADEE3A-5332-45E8-9FE3-E10CF4799974}"/>
    <dgm:cxn modelId="{60312FF0-8D15-455B-99D6-90ACB62A6448}" srcId="{761BB53E-E48F-4D6E-8C57-F84EE31D00B8}" destId="{ACD4123A-23BB-4818-9C23-6C03BCE9B1CF}" srcOrd="1" destOrd="0" parTransId="{FB048C34-0E59-4596-919A-27C6DBCCBE16}" sibTransId="{7478FEE8-538E-4557-9A40-34E1AFFFD297}"/>
    <dgm:cxn modelId="{75C873F6-706A-4FCA-9F6C-E5B098CE3A7E}" type="presOf" srcId="{ACD4123A-23BB-4818-9C23-6C03BCE9B1CF}" destId="{316835F3-6CC1-4848-85F4-76727674B1C2}" srcOrd="0" destOrd="0" presId="urn:microsoft.com/office/officeart/2005/8/layout/chevron2"/>
    <dgm:cxn modelId="{D1C4D750-ED92-441A-9033-F858808020B9}" type="presParOf" srcId="{4F3B0ECC-6A0F-467D-A775-2C6C941BBCD1}" destId="{FB5815F5-B972-481A-8AC0-C1F6A2D26B82}" srcOrd="0" destOrd="0" presId="urn:microsoft.com/office/officeart/2005/8/layout/chevron2"/>
    <dgm:cxn modelId="{7DF94771-A126-4463-92DA-F0A8A71AC137}" type="presParOf" srcId="{FB5815F5-B972-481A-8AC0-C1F6A2D26B82}" destId="{F8035898-3507-4222-AEA0-EC4BD05CA4DE}" srcOrd="0" destOrd="0" presId="urn:microsoft.com/office/officeart/2005/8/layout/chevron2"/>
    <dgm:cxn modelId="{EF86CCA8-1C54-4154-A9D0-EB49366DCA66}" type="presParOf" srcId="{FB5815F5-B972-481A-8AC0-C1F6A2D26B82}" destId="{D11A4E54-4084-43CA-BE34-04C4C448280A}" srcOrd="1" destOrd="0" presId="urn:microsoft.com/office/officeart/2005/8/layout/chevron2"/>
    <dgm:cxn modelId="{9AA4007F-FADE-494E-8464-0CE5350788B8}" type="presParOf" srcId="{4F3B0ECC-6A0F-467D-A775-2C6C941BBCD1}" destId="{80F7A30A-F847-493B-9E66-6F7F557CA392}" srcOrd="1" destOrd="0" presId="urn:microsoft.com/office/officeart/2005/8/layout/chevron2"/>
    <dgm:cxn modelId="{51B3A0A9-B083-4579-8F7C-314F39910576}" type="presParOf" srcId="{4F3B0ECC-6A0F-467D-A775-2C6C941BBCD1}" destId="{D6C7B8E0-44EF-415A-8842-CEEB478B6C1D}" srcOrd="2" destOrd="0" presId="urn:microsoft.com/office/officeart/2005/8/layout/chevron2"/>
    <dgm:cxn modelId="{47B4DC6F-F6E7-4739-84A3-A72A01895AF2}" type="presParOf" srcId="{D6C7B8E0-44EF-415A-8842-CEEB478B6C1D}" destId="{316835F3-6CC1-4848-85F4-76727674B1C2}" srcOrd="0" destOrd="0" presId="urn:microsoft.com/office/officeart/2005/8/layout/chevron2"/>
    <dgm:cxn modelId="{6DE12FC7-968C-41A8-A5ED-213601CF1E16}" type="presParOf" srcId="{D6C7B8E0-44EF-415A-8842-CEEB478B6C1D}" destId="{79EDAD92-98AC-4C4A-8802-D3CED8C73A33}" srcOrd="1" destOrd="0" presId="urn:microsoft.com/office/officeart/2005/8/layout/chevron2"/>
    <dgm:cxn modelId="{D4BBDDEA-C6AB-484B-83ED-410A95F73723}" type="presParOf" srcId="{4F3B0ECC-6A0F-467D-A775-2C6C941BBCD1}" destId="{7B15988F-DE93-469A-A00E-A464B857F02D}" srcOrd="3" destOrd="0" presId="urn:microsoft.com/office/officeart/2005/8/layout/chevron2"/>
    <dgm:cxn modelId="{F650BAB9-027B-4605-B98D-BC468B41E794}" type="presParOf" srcId="{4F3B0ECC-6A0F-467D-A775-2C6C941BBCD1}" destId="{730DBE60-3D04-44E3-83DB-7ADA4660A7AA}" srcOrd="4" destOrd="0" presId="urn:microsoft.com/office/officeart/2005/8/layout/chevron2"/>
    <dgm:cxn modelId="{18FDD20A-9E19-47B5-B698-E5196D178F5E}" type="presParOf" srcId="{730DBE60-3D04-44E3-83DB-7ADA4660A7AA}" destId="{744867EC-8FB1-4752-A3E2-D30D9E3D7060}" srcOrd="0" destOrd="0" presId="urn:microsoft.com/office/officeart/2005/8/layout/chevron2"/>
    <dgm:cxn modelId="{3E741794-B5FD-44CC-9BE1-7A3B20CB57AB}" type="presParOf" srcId="{730DBE60-3D04-44E3-83DB-7ADA4660A7AA}" destId="{BD32F764-69AB-4F1C-86E0-6DACA76A2E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35898-3507-4222-AEA0-EC4BD05CA4DE}">
      <dsp:nvSpPr>
        <dsp:cNvPr id="0" name=""/>
        <dsp:cNvSpPr/>
      </dsp:nvSpPr>
      <dsp:spPr>
        <a:xfrm rot="5400000">
          <a:off x="-242619" y="245441"/>
          <a:ext cx="1617464" cy="11322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Year</a:t>
          </a:r>
        </a:p>
      </dsp:txBody>
      <dsp:txXfrm rot="-5400000">
        <a:off x="1" y="568933"/>
        <a:ext cx="1132224" cy="485240"/>
      </dsp:txXfrm>
    </dsp:sp>
    <dsp:sp modelId="{D11A4E54-4084-43CA-BE34-04C4C448280A}">
      <dsp:nvSpPr>
        <dsp:cNvPr id="0" name=""/>
        <dsp:cNvSpPr/>
      </dsp:nvSpPr>
      <dsp:spPr>
        <a:xfrm rot="5400000">
          <a:off x="3393236" y="-2261011"/>
          <a:ext cx="1051351" cy="5573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 dirty="0"/>
        </a:p>
      </dsp:txBody>
      <dsp:txXfrm rot="-5400000">
        <a:off x="1132225" y="51323"/>
        <a:ext cx="5522052" cy="948705"/>
      </dsp:txXfrm>
    </dsp:sp>
    <dsp:sp modelId="{316835F3-6CC1-4848-85F4-76727674B1C2}">
      <dsp:nvSpPr>
        <dsp:cNvPr id="0" name=""/>
        <dsp:cNvSpPr/>
      </dsp:nvSpPr>
      <dsp:spPr>
        <a:xfrm rot="5400000">
          <a:off x="-242619" y="1669087"/>
          <a:ext cx="1617464" cy="11322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Year</a:t>
          </a:r>
        </a:p>
      </dsp:txBody>
      <dsp:txXfrm rot="-5400000">
        <a:off x="1" y="1992579"/>
        <a:ext cx="1132224" cy="485240"/>
      </dsp:txXfrm>
    </dsp:sp>
    <dsp:sp modelId="{79EDAD92-98AC-4C4A-8802-D3CED8C73A33}">
      <dsp:nvSpPr>
        <dsp:cNvPr id="0" name=""/>
        <dsp:cNvSpPr/>
      </dsp:nvSpPr>
      <dsp:spPr>
        <a:xfrm rot="5400000">
          <a:off x="3393236" y="-834543"/>
          <a:ext cx="1051351" cy="5573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 dirty="0"/>
        </a:p>
      </dsp:txBody>
      <dsp:txXfrm rot="-5400000">
        <a:off x="1132225" y="1477791"/>
        <a:ext cx="5522052" cy="948705"/>
      </dsp:txXfrm>
    </dsp:sp>
    <dsp:sp modelId="{744867EC-8FB1-4752-A3E2-D30D9E3D7060}">
      <dsp:nvSpPr>
        <dsp:cNvPr id="0" name=""/>
        <dsp:cNvSpPr/>
      </dsp:nvSpPr>
      <dsp:spPr>
        <a:xfrm rot="5400000">
          <a:off x="-242619" y="3092733"/>
          <a:ext cx="1617464" cy="11322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Year</a:t>
          </a:r>
        </a:p>
      </dsp:txBody>
      <dsp:txXfrm rot="-5400000">
        <a:off x="1" y="3416225"/>
        <a:ext cx="1132224" cy="485240"/>
      </dsp:txXfrm>
    </dsp:sp>
    <dsp:sp modelId="{BD32F764-69AB-4F1C-86E0-6DACA76A2EC7}">
      <dsp:nvSpPr>
        <dsp:cNvPr id="0" name=""/>
        <dsp:cNvSpPr/>
      </dsp:nvSpPr>
      <dsp:spPr>
        <a:xfrm rot="5400000">
          <a:off x="3393236" y="589102"/>
          <a:ext cx="1051351" cy="5573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 dirty="0"/>
        </a:p>
      </dsp:txBody>
      <dsp:txXfrm rot="-5400000">
        <a:off x="1132225" y="2901437"/>
        <a:ext cx="5522052" cy="948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35898-3507-4222-AEA0-EC4BD05CA4DE}">
      <dsp:nvSpPr>
        <dsp:cNvPr id="0" name=""/>
        <dsp:cNvSpPr/>
      </dsp:nvSpPr>
      <dsp:spPr>
        <a:xfrm rot="5400000">
          <a:off x="-242619" y="245441"/>
          <a:ext cx="1617464" cy="11322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Year</a:t>
          </a:r>
        </a:p>
      </dsp:txBody>
      <dsp:txXfrm rot="-5400000">
        <a:off x="1" y="568933"/>
        <a:ext cx="1132224" cy="485240"/>
      </dsp:txXfrm>
    </dsp:sp>
    <dsp:sp modelId="{D11A4E54-4084-43CA-BE34-04C4C448280A}">
      <dsp:nvSpPr>
        <dsp:cNvPr id="0" name=""/>
        <dsp:cNvSpPr/>
      </dsp:nvSpPr>
      <dsp:spPr>
        <a:xfrm rot="5400000">
          <a:off x="3393236" y="-2261011"/>
          <a:ext cx="1051351" cy="5573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 dirty="0"/>
        </a:p>
      </dsp:txBody>
      <dsp:txXfrm rot="-5400000">
        <a:off x="1132225" y="51323"/>
        <a:ext cx="5522052" cy="948705"/>
      </dsp:txXfrm>
    </dsp:sp>
    <dsp:sp modelId="{316835F3-6CC1-4848-85F4-76727674B1C2}">
      <dsp:nvSpPr>
        <dsp:cNvPr id="0" name=""/>
        <dsp:cNvSpPr/>
      </dsp:nvSpPr>
      <dsp:spPr>
        <a:xfrm rot="5400000">
          <a:off x="-242619" y="1669087"/>
          <a:ext cx="1617464" cy="11322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Year</a:t>
          </a:r>
        </a:p>
      </dsp:txBody>
      <dsp:txXfrm rot="-5400000">
        <a:off x="1" y="1992579"/>
        <a:ext cx="1132224" cy="485240"/>
      </dsp:txXfrm>
    </dsp:sp>
    <dsp:sp modelId="{79EDAD92-98AC-4C4A-8802-D3CED8C73A33}">
      <dsp:nvSpPr>
        <dsp:cNvPr id="0" name=""/>
        <dsp:cNvSpPr/>
      </dsp:nvSpPr>
      <dsp:spPr>
        <a:xfrm rot="5400000">
          <a:off x="3393236" y="-834543"/>
          <a:ext cx="1051351" cy="5573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 dirty="0"/>
        </a:p>
      </dsp:txBody>
      <dsp:txXfrm rot="-5400000">
        <a:off x="1132225" y="1477791"/>
        <a:ext cx="5522052" cy="948705"/>
      </dsp:txXfrm>
    </dsp:sp>
    <dsp:sp modelId="{744867EC-8FB1-4752-A3E2-D30D9E3D7060}">
      <dsp:nvSpPr>
        <dsp:cNvPr id="0" name=""/>
        <dsp:cNvSpPr/>
      </dsp:nvSpPr>
      <dsp:spPr>
        <a:xfrm rot="5400000">
          <a:off x="-242619" y="3092733"/>
          <a:ext cx="1617464" cy="11322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Year</a:t>
          </a:r>
        </a:p>
      </dsp:txBody>
      <dsp:txXfrm rot="-5400000">
        <a:off x="1" y="3416225"/>
        <a:ext cx="1132224" cy="485240"/>
      </dsp:txXfrm>
    </dsp:sp>
    <dsp:sp modelId="{BD32F764-69AB-4F1C-86E0-6DACA76A2EC7}">
      <dsp:nvSpPr>
        <dsp:cNvPr id="0" name=""/>
        <dsp:cNvSpPr/>
      </dsp:nvSpPr>
      <dsp:spPr>
        <a:xfrm rot="5400000">
          <a:off x="3393236" y="589102"/>
          <a:ext cx="1051351" cy="5573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6500" kern="1200" dirty="0"/>
        </a:p>
      </dsp:txBody>
      <dsp:txXfrm rot="-5400000">
        <a:off x="1132225" y="2901437"/>
        <a:ext cx="5522052" cy="948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74C5D8-6624-4BF0-B770-5593042F3E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B91514E-4224-41D8-A767-B43AA4433F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B117EF2-EE84-40C8-B5A1-9AB528768AB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6913"/>
            <a:ext cx="47942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D962E04-EA2F-42AB-B29A-C4D6008E56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4352472-0F90-4737-B63B-E43A41E6FF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A5B0B1B-4BC7-42A5-8AEE-313C6F44C5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E44A847-A3D4-4CC3-AFD5-AA36E6F4AE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953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921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890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843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81910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930BE2E-600D-4A91-9FFB-617D4C5811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2BE789-5356-48A2-8A8B-6CD2061C39CE}" type="slidenum">
              <a:rPr lang="en-US" altLang="en-US" sz="1200"/>
              <a:pPr>
                <a:spcBef>
                  <a:spcPct val="0"/>
                </a:spcBef>
              </a:pPr>
              <a:t>2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5706144-7505-4652-8794-8E0EC13213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9C007FF-478A-4709-804C-D46DD9BEB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502AEAB-A56A-436C-B6E3-648DB5CF19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CA68B6-38E5-4530-B76E-F12E62EC656C}" type="slidenum">
              <a:rPr lang="en-US" altLang="en-US" sz="1200"/>
              <a:pPr>
                <a:spcBef>
                  <a:spcPct val="0"/>
                </a:spcBef>
              </a:pPr>
              <a:t>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3716797-4CC1-46B9-9D1B-C6EC217BA1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70C84D6-75E9-4C74-94DF-EBCF15428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F9563CD-1DC1-4A7B-A731-C31DC2E65F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B863D8-1FD4-4713-B03C-A7EDA09CC63A}" type="slidenum">
              <a:rPr lang="en-US" altLang="en-US" sz="1200"/>
              <a:pPr>
                <a:spcBef>
                  <a:spcPct val="0"/>
                </a:spcBef>
              </a:pPr>
              <a:t>6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B13E1AC-EBA3-4067-9C0C-0D791ABBA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C2D6AAD-E10C-43B5-BAA8-653BDBFE8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0EBAA33-00D9-493F-B008-DA921CAE30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DDE356-87E5-4B6D-9445-66A38E4C5C09}" type="slidenum">
              <a:rPr lang="en-US" altLang="en-US" sz="1200"/>
              <a:pPr>
                <a:spcBef>
                  <a:spcPct val="0"/>
                </a:spcBef>
              </a:pPr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2C2686A-678A-4F67-BF16-41FFB9D4BB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874D03C-9322-492D-8D16-DC218F6D0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BFBDB7D-DA9D-4C21-9C1F-A17AC02154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C21135-CF46-4EFE-B5E4-711AE09B19E4}" type="slidenum">
              <a:rPr lang="en-US" altLang="en-US" sz="1200"/>
              <a:pPr>
                <a:spcBef>
                  <a:spcPct val="0"/>
                </a:spcBef>
              </a:pPr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F5AEEB1-5CF7-4CAC-8BAA-029A3523A4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72A3613-4B96-4CCB-BF33-181CE8FDB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89DA715-C066-413F-9BC6-D07D8721F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2AA45C-F7BD-42BC-8A83-08D66BC360EE}" type="slidenum">
              <a:rPr lang="en-US" altLang="en-US" sz="1200"/>
              <a:pPr>
                <a:spcBef>
                  <a:spcPct val="0"/>
                </a:spcBef>
              </a:pPr>
              <a:t>10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24173C1-C53D-4805-AF8A-E5D6F7C17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80FDE17-5DCC-4C1B-BCFD-60C16B2F9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53E0DFF-02BF-4BC9-95E6-22FB752C4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5F1560-D3C9-445B-91A0-DEFD309CD54F}" type="slidenum">
              <a:rPr lang="en-US" altLang="en-US" sz="1200"/>
              <a:pPr>
                <a:spcBef>
                  <a:spcPct val="0"/>
                </a:spcBef>
              </a:pPr>
              <a:t>11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E3A8C57-F2CB-408C-982C-4EC110B6F0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6CE716F-2443-457D-950C-3EEAF603D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D939C5A4-015F-4D55-A620-EDEFF4EA2C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B539A0-5D49-48D1-96D5-0CF2772482F6}" type="slidenum">
              <a:rPr lang="en-US" altLang="en-US" sz="1200"/>
              <a:pPr>
                <a:spcBef>
                  <a:spcPct val="0"/>
                </a:spcBef>
              </a:pPr>
              <a:t>12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4831199-CCA5-4483-BCFB-DB24294B32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9AC2B25-7113-401A-AA36-5F15BB108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539DBA5-728E-4D54-8F79-E2ABC50383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95907B-B8E1-4900-A7F9-EC8CD77AF8D6}" type="slidenum">
              <a:rPr lang="en-US" altLang="en-US" sz="1200"/>
              <a:pPr>
                <a:spcBef>
                  <a:spcPct val="0"/>
                </a:spcBef>
              </a:pPr>
              <a:t>13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7B0C614-A818-420B-868B-CC51D3D496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7C22478-F947-4683-AFB3-C76B0759F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4"/>
            <a:ext cx="854964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496382" indent="0" algn="ctr">
              <a:buNone/>
              <a:defRPr/>
            </a:lvl2pPr>
            <a:lvl3pPr marL="992764" indent="0" algn="ctr">
              <a:buNone/>
              <a:defRPr/>
            </a:lvl3pPr>
            <a:lvl4pPr marL="1489146" indent="0" algn="ctr">
              <a:buNone/>
              <a:defRPr/>
            </a:lvl4pPr>
            <a:lvl5pPr marL="1985528" indent="0" algn="ctr">
              <a:buNone/>
              <a:defRPr/>
            </a:lvl5pPr>
            <a:lvl6pPr marL="2481910" indent="0" algn="ctr">
              <a:buNone/>
              <a:defRPr/>
            </a:lvl6pPr>
            <a:lvl7pPr marL="2978292" indent="0" algn="ctr">
              <a:buNone/>
              <a:defRPr/>
            </a:lvl7pPr>
            <a:lvl8pPr marL="3474674" indent="0" algn="ctr">
              <a:buNone/>
              <a:defRPr/>
            </a:lvl8pPr>
            <a:lvl9pPr marL="39710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B4D2E1-631B-4CDF-BE07-1D6CFB893A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5CFC7F-8D8E-4172-A48B-957A7AD317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98BD09-685E-4557-9C7C-96395F7548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F218A-B16A-4F10-A67A-9B5413535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77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864F15-279D-4AD8-9A33-E1624BA69C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1742E5-6EF4-4926-8324-5ECA27F519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A0D42E-1B03-4357-A763-CF577E0716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DB76D-AD5F-48C9-9040-C57E7B604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50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48"/>
            <a:ext cx="2263140" cy="62416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48"/>
            <a:ext cx="6621780" cy="6241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0E7F60-73B6-4D96-954C-B7C2FC3FE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C7AE7-930E-4731-AC6C-66F77BB5D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A79AAD-870C-4B81-AE9D-C8BEAEEA70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EF1F5-E52C-49AE-96EF-8BD959EDDF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97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3C704F-271B-4C2C-ACBA-CDB06B3F1C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377ED5-4EA8-4DC9-AEA0-39BE1D676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E40813-D035-49B2-9365-E102775E2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15B3E-6050-4528-995F-F038CC6953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85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4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5"/>
            <a:ext cx="8549640" cy="1600199"/>
          </a:xfrm>
        </p:spPr>
        <p:txBody>
          <a:bodyPr anchor="b"/>
          <a:lstStyle>
            <a:lvl1pPr marL="0" indent="0">
              <a:buNone/>
              <a:defRPr sz="2200"/>
            </a:lvl1pPr>
            <a:lvl2pPr marL="496382" indent="0">
              <a:buNone/>
              <a:defRPr sz="2000"/>
            </a:lvl2pPr>
            <a:lvl3pPr marL="992764" indent="0">
              <a:buNone/>
              <a:defRPr sz="1700"/>
            </a:lvl3pPr>
            <a:lvl4pPr marL="1489146" indent="0">
              <a:buNone/>
              <a:defRPr sz="1500"/>
            </a:lvl4pPr>
            <a:lvl5pPr marL="1985528" indent="0">
              <a:buNone/>
              <a:defRPr sz="1500"/>
            </a:lvl5pPr>
            <a:lvl6pPr marL="2481910" indent="0">
              <a:buNone/>
              <a:defRPr sz="1500"/>
            </a:lvl6pPr>
            <a:lvl7pPr marL="2978292" indent="0">
              <a:buNone/>
              <a:defRPr sz="1500"/>
            </a:lvl7pPr>
            <a:lvl8pPr marL="3474674" indent="0">
              <a:buNone/>
              <a:defRPr sz="1500"/>
            </a:lvl8pPr>
            <a:lvl9pPr marL="397105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1FBF15-02A8-4C52-A382-92C222FBDE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43A324-CB44-42FD-8A3C-2C5797FBDD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A48D85-32D3-498A-AE37-F084D2ACD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410F1-010B-44A3-BB02-135E25921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62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EF8A30-70E1-4F91-8FBB-AB0D112C82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BB808D-CBCF-4102-83DA-FE4DC321D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580D19-BCA0-4F3F-A683-D4E6DFF71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CE0EE-03FB-4BD5-8952-46DF58FB86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7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4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7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637454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319867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85501D-1137-4B6A-B14D-C1E542C0A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F6C63A-20ED-4C4B-8091-4572802E3D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6C0F1E-EC6A-4B2A-9721-561FD732A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BC8B0-CC15-4A9F-81E8-3A00BEB128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90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A3EE33-A03C-43CF-BBC9-17DC255BEC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B6FA7C-80BC-4F1B-BF28-10C479114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4E482D-9478-44E7-BCE0-68167972E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25E23-1185-4FAD-A6D0-6912114771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54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A7E6F78-4445-4575-875F-9DB09FAB1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464A82-7946-4E7D-B7A7-FF773F602E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5FE346-A5FC-484B-9A27-841A3D3129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B7A3F-272E-4D3E-826F-CA91E64681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02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4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530774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CC41E0-921D-483D-85A1-ED6976E90F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3F63A4-B65B-49AE-86DC-20757BA09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4B6229-D7D1-40D3-87C8-26CDDB397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C98BC-21A9-40EC-BBB0-8DE415E41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65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334CEC-FEF4-448B-911D-C8687B159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A557B-60EA-45A6-9FCE-2B911E9379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121F5C-92E7-4DB8-A7D7-9B79F881AB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470F4-9C61-4398-B77F-5CBC6025D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25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50F433-6ED8-4721-A6A0-955E54C5F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FB9C30-B7BA-426C-937D-2446D3394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A26E95-FB56-41BC-B613-CAFD74198B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4A7A45-2837-4E4F-A91F-23E4EF8555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661150"/>
            <a:ext cx="3184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C75D73-A934-4CA1-93EE-FB7FFE0719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 smtClean="0"/>
            </a:lvl1pPr>
          </a:lstStyle>
          <a:p>
            <a:pPr>
              <a:defRPr/>
            </a:pPr>
            <a:fld id="{0E70BDB1-AE1E-4BC4-998B-E51B7D5C10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96382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92764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489146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985528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1475" indent="-371475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39838" indent="-24765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36725" indent="-2476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3613" indent="-24765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0101" indent="-24819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26483" indent="-24819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22865" indent="-24819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19247" indent="-24819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B718F021-95AE-45E1-8F73-BA0700085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Life of YOUR PERSON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6F7E4E-9A69-42A9-A218-550DB8CCBBE3}"/>
              </a:ext>
            </a:extLst>
          </p:cNvPr>
          <p:cNvSpPr txBox="1"/>
          <p:nvPr/>
        </p:nvSpPr>
        <p:spPr>
          <a:xfrm>
            <a:off x="6524625" y="1371600"/>
            <a:ext cx="3505200" cy="2586038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marL="285750" indent="-285750" algn="ctr" defTabSz="121917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Change “Person’s Name” to the person you are researching</a:t>
            </a:r>
          </a:p>
          <a:p>
            <a:pPr marL="285750" indent="-285750" algn="ctr" defTabSz="121917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Year of birth-death</a:t>
            </a:r>
          </a:p>
          <a:p>
            <a:pPr marL="285750" indent="-285750" algn="ctr" defTabSz="121917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" kern="0" dirty="0">
                <a:solidFill>
                  <a:srgbClr val="000000"/>
                </a:solidFill>
                <a:latin typeface="Cabin"/>
                <a:ea typeface="Cabin"/>
                <a:cs typeface="Cabin"/>
              </a:rPr>
              <a:t>Background photo of your person.</a:t>
            </a:r>
          </a:p>
          <a:p>
            <a:pPr marL="285750" indent="-285750" algn="ctr" defTabSz="121917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" kern="0" dirty="0">
                <a:solidFill>
                  <a:srgbClr val="000000"/>
                </a:solidFill>
                <a:latin typeface="Cabin"/>
                <a:ea typeface="Cabin"/>
                <a:cs typeface="Cabin"/>
              </a:rPr>
              <a:t>Your name and today’s date</a:t>
            </a:r>
          </a:p>
          <a:p>
            <a:pPr marL="285750" indent="-285750" algn="ctr" defTabSz="121917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" kern="0" dirty="0">
                <a:ea typeface="+mn-lt"/>
                <a:cs typeface="+mn-lt"/>
              </a:rPr>
              <a:t>Must have animations and transitions. </a:t>
            </a:r>
          </a:p>
          <a:p>
            <a:pPr marL="285750" indent="-285750" algn="ctr" defTabSz="1219170"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" kern="0" dirty="0">
                <a:ea typeface="+mn-lt"/>
                <a:cs typeface="+mn-lt"/>
              </a:rPr>
              <a:t>Delete this box!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04EB1A1-61F0-4897-8624-4513D1831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Did you know?</a:t>
            </a:r>
          </a:p>
        </p:txBody>
      </p:sp>
      <p:sp>
        <p:nvSpPr>
          <p:cNvPr id="17411" name="TextBox 1">
            <a:extLst>
              <a:ext uri="{FF2B5EF4-FFF2-40B4-BE49-F238E27FC236}">
                <a16:creationId xmlns:a16="http://schemas.microsoft.com/office/drawing/2014/main" id="{CA75F994-E21A-4F5F-A50B-2A38BF572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512888"/>
            <a:ext cx="3886200" cy="1754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5 interesting facts.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Must be in COMPLETE SENTENCES!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Picture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Delete this box!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042AF4B-57BC-4CDE-A98B-A9CCE4FC5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I AM…</a:t>
            </a:r>
          </a:p>
        </p:txBody>
      </p:sp>
      <p:sp>
        <p:nvSpPr>
          <p:cNvPr id="19459" name="TextBox 1">
            <a:extLst>
              <a:ext uri="{FF2B5EF4-FFF2-40B4-BE49-F238E27FC236}">
                <a16:creationId xmlns:a16="http://schemas.microsoft.com/office/drawing/2014/main" id="{926F6353-279F-4D25-9280-19162705D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05000"/>
            <a:ext cx="3505200" cy="17541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Give 3 character traits.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Give evidence of EACH trait.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COMPLETE SENTENCES.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Picture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Delete this box!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6C804E0-D8A0-4F0E-8789-D002FE77F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What did I learn?</a:t>
            </a:r>
          </a:p>
        </p:txBody>
      </p:sp>
      <p:sp>
        <p:nvSpPr>
          <p:cNvPr id="21507" name="TextBox 1">
            <a:extLst>
              <a:ext uri="{FF2B5EF4-FFF2-40B4-BE49-F238E27FC236}">
                <a16:creationId xmlns:a16="http://schemas.microsoft.com/office/drawing/2014/main" id="{4523AE10-959E-4A0F-86F5-4F138F5F4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3657600" cy="25860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What is one question you would ask them?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What do you think their answer would be?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What do you admire most about this person?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Picture of them doing their job.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Delete this box!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3037138-F478-4105-BC29-E7F3C2656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Sources</a:t>
            </a:r>
          </a:p>
        </p:txBody>
      </p:sp>
      <p:sp>
        <p:nvSpPr>
          <p:cNvPr id="23555" name="TextBox 2">
            <a:extLst>
              <a:ext uri="{FF2B5EF4-FFF2-40B4-BE49-F238E27FC236}">
                <a16:creationId xmlns:a16="http://schemas.microsoft.com/office/drawing/2014/main" id="{212A8FA9-576A-4FE4-91B6-385DD5FD8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752600"/>
            <a:ext cx="3048000" cy="17541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List the sources you used here.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Must have one book.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Must have AT LEAST one website.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Delete this box!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779B394-AFB1-493C-9ADB-93F38FB5F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Family Tree</a:t>
            </a:r>
          </a:p>
        </p:txBody>
      </p:sp>
      <p:sp>
        <p:nvSpPr>
          <p:cNvPr id="4099" name="TextBox 1">
            <a:extLst>
              <a:ext uri="{FF2B5EF4-FFF2-40B4-BE49-F238E27FC236}">
                <a16:creationId xmlns:a16="http://schemas.microsoft.com/office/drawing/2014/main" id="{698BB1AC-4308-4415-8158-82E04769E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782763"/>
            <a:ext cx="4343400" cy="2308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Names of parents and sibling.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Were they married?  If so, list name.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Children and names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Picture of their family.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Make note of any family members who may also be famous.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Delete this box!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A75F2-4295-44B9-A5B1-D49A25602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Early Years</a:t>
            </a:r>
          </a:p>
        </p:txBody>
      </p:sp>
      <p:sp>
        <p:nvSpPr>
          <p:cNvPr id="6147" name="TextBox 1">
            <a:extLst>
              <a:ext uri="{FF2B5EF4-FFF2-40B4-BE49-F238E27FC236}">
                <a16:creationId xmlns:a16="http://schemas.microsoft.com/office/drawing/2014/main" id="{CBE437F8-9AE1-4F66-8F06-35BFAA921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905000"/>
            <a:ext cx="3962400" cy="203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When and where born.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Where did they grow up.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Picture of them as a child.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Did they have any hardships as they grew up? (Ex-illness, discrimination, etc)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Delete this box!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DAFA7B2-FD05-436C-A1AA-461A61008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was YOUR PERSON?</a:t>
            </a:r>
          </a:p>
        </p:txBody>
      </p:sp>
      <p:sp>
        <p:nvSpPr>
          <p:cNvPr id="8195" name="TextBox 2">
            <a:extLst>
              <a:ext uri="{FF2B5EF4-FFF2-40B4-BE49-F238E27FC236}">
                <a16:creationId xmlns:a16="http://schemas.microsoft.com/office/drawing/2014/main" id="{4D22CA29-89D5-4A77-BBEC-8CB5E22A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133600"/>
            <a:ext cx="4114800" cy="203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Change “your person” to correct name.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Job title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Picture of them doing their job.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Education and training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Delete this box!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>
              <a:latin typeface="Centaur" panose="020305040502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FFC3BD7-9447-4F8B-A694-FEB08A0D3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Words of Wisdom</a:t>
            </a:r>
          </a:p>
        </p:txBody>
      </p:sp>
      <p:sp>
        <p:nvSpPr>
          <p:cNvPr id="9219" name="TextBox 6">
            <a:extLst>
              <a:ext uri="{FF2B5EF4-FFF2-40B4-BE49-F238E27FC236}">
                <a16:creationId xmlns:a16="http://schemas.microsoft.com/office/drawing/2014/main" id="{91F0900C-FFD3-46EF-B0E7-AEF8BA2E3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05000"/>
            <a:ext cx="3962400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Your person’s most famous quote.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Portrait of you person.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Must have animations/transitions.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Delete this box.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6D1E611-A228-4E1F-9D94-391C207AE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TIMELINE</a:t>
            </a:r>
          </a:p>
        </p:txBody>
      </p:sp>
      <p:sp>
        <p:nvSpPr>
          <p:cNvPr id="10243" name="TextBox 1">
            <a:extLst>
              <a:ext uri="{FF2B5EF4-FFF2-40B4-BE49-F238E27FC236}">
                <a16:creationId xmlns:a16="http://schemas.microsoft.com/office/drawing/2014/main" id="{6FB4607E-936D-4912-B7AF-EDDC78596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21363"/>
            <a:ext cx="3200400" cy="1476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Create a timeline with 6 major life events..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2 slides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Delete this box!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F107958-3B9A-4310-AF6C-104CA55CD748}"/>
              </a:ext>
            </a:extLst>
          </p:cNvPr>
          <p:cNvGraphicFramePr/>
          <p:nvPr/>
        </p:nvGraphicFramePr>
        <p:xfrm>
          <a:off x="1676400" y="1422400"/>
          <a:ext cx="67056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9FF44CA-2A96-452C-AAA2-B45AE24DA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TIMELINE</a:t>
            </a:r>
          </a:p>
        </p:txBody>
      </p:sp>
      <p:sp>
        <p:nvSpPr>
          <p:cNvPr id="12291" name="TextBox 1">
            <a:extLst>
              <a:ext uri="{FF2B5EF4-FFF2-40B4-BE49-F238E27FC236}">
                <a16:creationId xmlns:a16="http://schemas.microsoft.com/office/drawing/2014/main" id="{059F726C-649B-45B6-92CE-541D33DF9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21363"/>
            <a:ext cx="3200400" cy="1476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Create a timeline with 6 major life events..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2 slides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Delete this box!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42DA2B7-4393-4318-8EFE-0350CA30CE72}"/>
              </a:ext>
            </a:extLst>
          </p:cNvPr>
          <p:cNvGraphicFramePr/>
          <p:nvPr/>
        </p:nvGraphicFramePr>
        <p:xfrm>
          <a:off x="1676400" y="1422400"/>
          <a:ext cx="67056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6A85C92-4DD9-4DAE-963E-270A4A8DE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What are they famous for?</a:t>
            </a:r>
          </a:p>
        </p:txBody>
      </p:sp>
      <p:sp>
        <p:nvSpPr>
          <p:cNvPr id="14339" name="TextBox 1">
            <a:extLst>
              <a:ext uri="{FF2B5EF4-FFF2-40B4-BE49-F238E27FC236}">
                <a16:creationId xmlns:a16="http://schemas.microsoft.com/office/drawing/2014/main" id="{830D46C8-2505-4C5B-87A5-49967800C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057400"/>
            <a:ext cx="3916363" cy="1477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What are they famous for?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Did they win any awards?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Picture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latin typeface="Centaur" panose="02030504050205020304" pitchFamily="18" charset="0"/>
              </a:rPr>
              <a:t>Delete this box!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>
            <a:extLst>
              <a:ext uri="{FF2B5EF4-FFF2-40B4-BE49-F238E27FC236}">
                <a16:creationId xmlns:a16="http://schemas.microsoft.com/office/drawing/2014/main" id="{37A7BA4A-C2A3-479C-91DA-8D6901077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66800"/>
            <a:ext cx="861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800">
                <a:latin typeface="My Own Topher" charset="0"/>
              </a:rPr>
              <a:t>Accomplishments</a:t>
            </a:r>
          </a:p>
        </p:txBody>
      </p:sp>
      <p:sp>
        <p:nvSpPr>
          <p:cNvPr id="16387" name="TextBox 2">
            <a:extLst>
              <a:ext uri="{FF2B5EF4-FFF2-40B4-BE49-F238E27FC236}">
                <a16:creationId xmlns:a16="http://schemas.microsoft.com/office/drawing/2014/main" id="{B67D81C1-332B-422E-B7C2-F63B0ADD2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86000"/>
            <a:ext cx="3733800" cy="230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155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defRPr/>
            </a:pPr>
            <a:endParaRPr lang="en-US" altLang="en-US" dirty="0">
              <a:latin typeface="Centaur" panose="020305040502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Centaur" panose="02030504050205020304" pitchFamily="18" charset="0"/>
              </a:rPr>
              <a:t>What was their contribution to history?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Centaur" panose="02030504050205020304" pitchFamily="18" charset="0"/>
              </a:rPr>
              <a:t>Any military experience or honors/awards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Centaur" panose="02030504050205020304" pitchFamily="18" charset="0"/>
              </a:rPr>
              <a:t>Picture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Centaur" panose="02030504050205020304" pitchFamily="18" charset="0"/>
              </a:rPr>
              <a:t>Animations and transitions.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Centaur" panose="02030504050205020304" pitchFamily="18" charset="0"/>
              </a:rPr>
              <a:t>Delete this box!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1515C356E6D0409B994EAB161F0BA2" ma:contentTypeVersion="9" ma:contentTypeDescription="Create a new document." ma:contentTypeScope="" ma:versionID="e527efcede64bcc20a2cf0f967c174d0">
  <xsd:schema xmlns:xsd="http://www.w3.org/2001/XMLSchema" xmlns:xs="http://www.w3.org/2001/XMLSchema" xmlns:p="http://schemas.microsoft.com/office/2006/metadata/properties" xmlns:ns2="67cbf320-385d-4835-833e-2c52dca31c79" xmlns:ns3="8184e3b1-03e9-48a2-8b98-0225ea69ad51" targetNamespace="http://schemas.microsoft.com/office/2006/metadata/properties" ma:root="true" ma:fieldsID="22db19951006a6f149848587cbed1f88" ns2:_="" ns3:_="">
    <xsd:import namespace="67cbf320-385d-4835-833e-2c52dca31c79"/>
    <xsd:import namespace="8184e3b1-03e9-48a2-8b98-0225ea69ad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bf320-385d-4835-833e-2c52dca31c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4e3b1-03e9-48a2-8b98-0225ea69ad5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58813D-86F8-4DB9-8594-80A06F7705E5}"/>
</file>

<file path=customXml/itemProps2.xml><?xml version="1.0" encoding="utf-8"?>
<ds:datastoreItem xmlns:ds="http://schemas.openxmlformats.org/officeDocument/2006/customXml" ds:itemID="{154E2278-C7E3-4DB4-ADD9-093859DD10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C4E99-98FE-448B-AD79-221787824953}">
  <ds:schemaRefs>
    <ds:schemaRef ds:uri="http://schemas.microsoft.com/office/2006/metadata/properties"/>
    <ds:schemaRef ds:uri="http://purl.org/dc/dcmitype/"/>
    <ds:schemaRef ds:uri="b85b960b-523f-47f4-99dc-0eb5365a0455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3262</TotalTime>
  <Words>598</Words>
  <Application>Microsoft Office PowerPoint</Application>
  <PresentationFormat>Custom</PresentationFormat>
  <Paragraphs>143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Cabin</vt:lpstr>
      <vt:lpstr>Centaur</vt:lpstr>
      <vt:lpstr>My Own Topher</vt:lpstr>
      <vt:lpstr>Wingdings</vt:lpstr>
      <vt:lpstr>Arial</vt:lpstr>
      <vt:lpstr>default</vt:lpstr>
      <vt:lpstr>Life of YOUR PERSON</vt:lpstr>
      <vt:lpstr>Family Tree</vt:lpstr>
      <vt:lpstr>Early Years</vt:lpstr>
      <vt:lpstr>Who was YOUR PERSON?</vt:lpstr>
      <vt:lpstr>Words of Wisdom</vt:lpstr>
      <vt:lpstr>TIMELINE</vt:lpstr>
      <vt:lpstr>TIMELINE</vt:lpstr>
      <vt:lpstr>What are they famous for?</vt:lpstr>
      <vt:lpstr>PowerPoint Presentation</vt:lpstr>
      <vt:lpstr>Did you know?</vt:lpstr>
      <vt:lpstr>I AM…</vt:lpstr>
      <vt:lpstr>What did I learn?</vt:lpstr>
      <vt:lpstr>Sources</vt:lpstr>
    </vt:vector>
  </TitlesOfParts>
  <Company>Middletown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MPS</dc:creator>
  <cp:lastModifiedBy>Valerie Jubelt</cp:lastModifiedBy>
  <cp:revision>121</cp:revision>
  <cp:lastPrinted>2019-02-06T15:01:55Z</cp:lastPrinted>
  <dcterms:created xsi:type="dcterms:W3CDTF">2006-01-23T20:54:38Z</dcterms:created>
  <dcterms:modified xsi:type="dcterms:W3CDTF">2022-04-19T15:35:11Z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0x0101004A1515C356E6D0409B994EAB161F0BA2</vt:lpwstr>
  </property>
</Properties>
</file>